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7548800" cy="31089600"/>
  <p:notesSz cx="9144000" cy="6858000"/>
  <p:defaultTextStyle>
    <a:defPPr>
      <a:defRPr lang="en-US"/>
    </a:defPPr>
    <a:lvl1pPr marL="0" algn="l" defTabSz="4087354" rtl="0" eaLnBrk="1" latinLnBrk="0" hangingPunct="1">
      <a:defRPr sz="7900" kern="1200">
        <a:solidFill>
          <a:schemeClr val="tx1"/>
        </a:solidFill>
        <a:latin typeface="+mn-lt"/>
        <a:ea typeface="+mn-ea"/>
        <a:cs typeface="+mn-cs"/>
      </a:defRPr>
    </a:lvl1pPr>
    <a:lvl2pPr marL="2043677" algn="l" defTabSz="4087354" rtl="0" eaLnBrk="1" latinLnBrk="0" hangingPunct="1">
      <a:defRPr sz="7900" kern="1200">
        <a:solidFill>
          <a:schemeClr val="tx1"/>
        </a:solidFill>
        <a:latin typeface="+mn-lt"/>
        <a:ea typeface="+mn-ea"/>
        <a:cs typeface="+mn-cs"/>
      </a:defRPr>
    </a:lvl2pPr>
    <a:lvl3pPr marL="4087354" algn="l" defTabSz="4087354" rtl="0" eaLnBrk="1" latinLnBrk="0" hangingPunct="1">
      <a:defRPr sz="7900" kern="1200">
        <a:solidFill>
          <a:schemeClr val="tx1"/>
        </a:solidFill>
        <a:latin typeface="+mn-lt"/>
        <a:ea typeface="+mn-ea"/>
        <a:cs typeface="+mn-cs"/>
      </a:defRPr>
    </a:lvl3pPr>
    <a:lvl4pPr marL="6131030" algn="l" defTabSz="4087354" rtl="0" eaLnBrk="1" latinLnBrk="0" hangingPunct="1">
      <a:defRPr sz="7900" kern="1200">
        <a:solidFill>
          <a:schemeClr val="tx1"/>
        </a:solidFill>
        <a:latin typeface="+mn-lt"/>
        <a:ea typeface="+mn-ea"/>
        <a:cs typeface="+mn-cs"/>
      </a:defRPr>
    </a:lvl4pPr>
    <a:lvl5pPr marL="8174705" algn="l" defTabSz="4087354" rtl="0" eaLnBrk="1" latinLnBrk="0" hangingPunct="1">
      <a:defRPr sz="7900" kern="1200">
        <a:solidFill>
          <a:schemeClr val="tx1"/>
        </a:solidFill>
        <a:latin typeface="+mn-lt"/>
        <a:ea typeface="+mn-ea"/>
        <a:cs typeface="+mn-cs"/>
      </a:defRPr>
    </a:lvl5pPr>
    <a:lvl6pPr marL="10218382" algn="l" defTabSz="4087354" rtl="0" eaLnBrk="1" latinLnBrk="0" hangingPunct="1">
      <a:defRPr sz="7900" kern="1200">
        <a:solidFill>
          <a:schemeClr val="tx1"/>
        </a:solidFill>
        <a:latin typeface="+mn-lt"/>
        <a:ea typeface="+mn-ea"/>
        <a:cs typeface="+mn-cs"/>
      </a:defRPr>
    </a:lvl6pPr>
    <a:lvl7pPr marL="12262059" algn="l" defTabSz="4087354" rtl="0" eaLnBrk="1" latinLnBrk="0" hangingPunct="1">
      <a:defRPr sz="7900" kern="1200">
        <a:solidFill>
          <a:schemeClr val="tx1"/>
        </a:solidFill>
        <a:latin typeface="+mn-lt"/>
        <a:ea typeface="+mn-ea"/>
        <a:cs typeface="+mn-cs"/>
      </a:defRPr>
    </a:lvl7pPr>
    <a:lvl8pPr marL="14305737" algn="l" defTabSz="4087354" rtl="0" eaLnBrk="1" latinLnBrk="0" hangingPunct="1">
      <a:defRPr sz="7900" kern="1200">
        <a:solidFill>
          <a:schemeClr val="tx1"/>
        </a:solidFill>
        <a:latin typeface="+mn-lt"/>
        <a:ea typeface="+mn-ea"/>
        <a:cs typeface="+mn-cs"/>
      </a:defRPr>
    </a:lvl8pPr>
    <a:lvl9pPr marL="16349414" algn="l" defTabSz="4087354" rtl="0" eaLnBrk="1" latinLnBrk="0" hangingPunct="1">
      <a:defRPr sz="7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92" userDrawn="1">
          <p15:clr>
            <a:srgbClr val="A4A3A4"/>
          </p15:clr>
        </p15:guide>
        <p15:guide id="2" pos="14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03" autoAdjust="0"/>
    <p:restoredTop sz="75348" autoAdjust="0"/>
  </p:normalViewPr>
  <p:slideViewPr>
    <p:cSldViewPr>
      <p:cViewPr varScale="1">
        <p:scale>
          <a:sx n="12" d="100"/>
          <a:sy n="12" d="100"/>
        </p:scale>
        <p:origin x="2118" y="72"/>
      </p:cViewPr>
      <p:guideLst>
        <p:guide orient="horz" pos="9792"/>
        <p:guide pos="14976"/>
      </p:guideLst>
    </p:cSldViewPr>
  </p:slideViewPr>
  <p:notesTextViewPr>
    <p:cViewPr>
      <p:scale>
        <a:sx n="1" d="1"/>
        <a:sy n="1" d="1"/>
      </p:scale>
      <p:origin x="0" y="0"/>
    </p:cViewPr>
  </p:notesTextViewPr>
  <p:gridSpacing cx="73152" cy="73152"/>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A828EB7-EF89-4480-9BDE-A2D0DB22049D}" type="datetimeFigureOut">
              <a:rPr lang="en-US" smtClean="0"/>
              <a:t>5/10/2020</a:t>
            </a:fld>
            <a:endParaRPr lang="en-US"/>
          </a:p>
        </p:txBody>
      </p:sp>
      <p:sp>
        <p:nvSpPr>
          <p:cNvPr id="4" name="Slide Image Placeholder 3"/>
          <p:cNvSpPr>
            <a:spLocks noGrp="1" noRot="1" noChangeAspect="1"/>
          </p:cNvSpPr>
          <p:nvPr>
            <p:ph type="sldImg" idx="2"/>
          </p:nvPr>
        </p:nvSpPr>
        <p:spPr>
          <a:xfrm>
            <a:off x="2606675" y="514350"/>
            <a:ext cx="39306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E721CDE-347B-4C28-A232-2F9A9B5FA02F}" type="slidenum">
              <a:rPr lang="en-US" smtClean="0"/>
              <a:t>‹#›</a:t>
            </a:fld>
            <a:endParaRPr lang="en-US"/>
          </a:p>
        </p:txBody>
      </p:sp>
    </p:spTree>
    <p:extLst>
      <p:ext uri="{BB962C8B-B14F-4D97-AF65-F5344CB8AC3E}">
        <p14:creationId xmlns:p14="http://schemas.microsoft.com/office/powerpoint/2010/main" val="391298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514350"/>
            <a:ext cx="3930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1CDE-347B-4C28-A232-2F9A9B5FA02F}" type="slidenum">
              <a:rPr lang="en-US" smtClean="0"/>
              <a:t>1</a:t>
            </a:fld>
            <a:endParaRPr lang="en-US"/>
          </a:p>
        </p:txBody>
      </p:sp>
    </p:spTree>
    <p:extLst>
      <p:ext uri="{BB962C8B-B14F-4D97-AF65-F5344CB8AC3E}">
        <p14:creationId xmlns:p14="http://schemas.microsoft.com/office/powerpoint/2010/main" val="144646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6217924"/>
            <a:ext cx="40812720" cy="8736753"/>
          </a:xfrm>
        </p:spPr>
        <p:txBody>
          <a:bodyPr anchor="b">
            <a:noAutofit/>
          </a:bodyPr>
          <a:lstStyle>
            <a:lvl1pPr>
              <a:defRPr sz="29095" cap="all" baseline="0"/>
            </a:lvl1pPr>
          </a:lstStyle>
          <a:p>
            <a:r>
              <a:rPr lang="en-US"/>
              <a:t>Click to edit Master title style</a:t>
            </a:r>
            <a:endParaRPr lang="en-US" dirty="0"/>
          </a:p>
        </p:txBody>
      </p:sp>
      <p:sp>
        <p:nvSpPr>
          <p:cNvPr id="3" name="Subtitle 2"/>
          <p:cNvSpPr>
            <a:spLocks noGrp="1"/>
          </p:cNvSpPr>
          <p:nvPr>
            <p:ph type="subTitle" idx="1"/>
          </p:nvPr>
        </p:nvSpPr>
        <p:spPr>
          <a:xfrm>
            <a:off x="3566160" y="15890240"/>
            <a:ext cx="33284160" cy="7945120"/>
          </a:xfrm>
        </p:spPr>
        <p:txBody>
          <a:bodyPr/>
          <a:lstStyle>
            <a:lvl1pPr marL="0" indent="0" algn="l">
              <a:buNone/>
              <a:defRPr>
                <a:solidFill>
                  <a:schemeClr val="tx1">
                    <a:lumMod val="75000"/>
                    <a:lumOff val="25000"/>
                  </a:schemeClr>
                </a:solidFill>
              </a:defRPr>
            </a:lvl1pPr>
            <a:lvl2pPr marL="2458220" indent="0" algn="ctr">
              <a:buNone/>
              <a:defRPr>
                <a:solidFill>
                  <a:schemeClr val="tx1">
                    <a:tint val="75000"/>
                  </a:schemeClr>
                </a:solidFill>
              </a:defRPr>
            </a:lvl2pPr>
            <a:lvl3pPr marL="4916442" indent="0" algn="ctr">
              <a:buNone/>
              <a:defRPr>
                <a:solidFill>
                  <a:schemeClr val="tx1">
                    <a:tint val="75000"/>
                  </a:schemeClr>
                </a:solidFill>
              </a:defRPr>
            </a:lvl3pPr>
            <a:lvl4pPr marL="7374662" indent="0" algn="ctr">
              <a:buNone/>
              <a:defRPr>
                <a:solidFill>
                  <a:schemeClr val="tx1">
                    <a:tint val="75000"/>
                  </a:schemeClr>
                </a:solidFill>
              </a:defRPr>
            </a:lvl4pPr>
            <a:lvl5pPr marL="9832884" indent="0" algn="ctr">
              <a:buNone/>
              <a:defRPr>
                <a:solidFill>
                  <a:schemeClr val="tx1">
                    <a:tint val="75000"/>
                  </a:schemeClr>
                </a:solidFill>
              </a:defRPr>
            </a:lvl5pPr>
            <a:lvl6pPr marL="12291105" indent="0" algn="ctr">
              <a:buNone/>
              <a:defRPr>
                <a:solidFill>
                  <a:schemeClr val="tx1">
                    <a:tint val="75000"/>
                  </a:schemeClr>
                </a:solidFill>
              </a:defRPr>
            </a:lvl6pPr>
            <a:lvl7pPr marL="14749326" indent="0" algn="ctr">
              <a:buNone/>
              <a:defRPr>
                <a:solidFill>
                  <a:schemeClr val="tx1">
                    <a:tint val="75000"/>
                  </a:schemeClr>
                </a:solidFill>
              </a:defRPr>
            </a:lvl7pPr>
            <a:lvl8pPr marL="17207547" indent="0" algn="ctr">
              <a:buNone/>
              <a:defRPr>
                <a:solidFill>
                  <a:schemeClr val="tx1">
                    <a:tint val="75000"/>
                  </a:schemeClr>
                </a:solidFill>
              </a:defRPr>
            </a:lvl8pPr>
            <a:lvl9pPr marL="1966576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256505-8093-448E-BDFC-3785734C3E9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a:p>
        </p:txBody>
      </p:sp>
      <p:cxnSp>
        <p:nvCxnSpPr>
          <p:cNvPr id="8" name="Straight Connector 7"/>
          <p:cNvCxnSpPr/>
          <p:nvPr/>
        </p:nvCxnSpPr>
        <p:spPr>
          <a:xfrm>
            <a:off x="3566160" y="15406625"/>
            <a:ext cx="40812720" cy="719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56505-8093-448E-BDFC-3785734C3E9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472880" y="2763520"/>
            <a:ext cx="10698480" cy="2659888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2377440" y="2763520"/>
            <a:ext cx="31302960" cy="26598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56505-8093-448E-BDFC-3785734C3E9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56505-8093-448E-BDFC-3785734C3E9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8" y="10708643"/>
            <a:ext cx="40416480" cy="9974580"/>
          </a:xfrm>
        </p:spPr>
        <p:txBody>
          <a:bodyPr anchor="b">
            <a:normAutofit/>
          </a:bodyPr>
          <a:lstStyle>
            <a:lvl1pPr algn="l">
              <a:defRPr sz="25752" b="0" cap="all"/>
            </a:lvl1pPr>
          </a:lstStyle>
          <a:p>
            <a:r>
              <a:rPr lang="en-US"/>
              <a:t>Click to edit Master title style</a:t>
            </a:r>
            <a:endParaRPr lang="en-US" dirty="0"/>
          </a:p>
        </p:txBody>
      </p:sp>
      <p:sp>
        <p:nvSpPr>
          <p:cNvPr id="3" name="Text Placeholder 2"/>
          <p:cNvSpPr>
            <a:spLocks noGrp="1"/>
          </p:cNvSpPr>
          <p:nvPr>
            <p:ph type="body" idx="1"/>
          </p:nvPr>
        </p:nvSpPr>
        <p:spPr>
          <a:xfrm>
            <a:off x="3756028" y="20975119"/>
            <a:ext cx="40416480" cy="6800848"/>
          </a:xfrm>
        </p:spPr>
        <p:txBody>
          <a:bodyPr anchor="t">
            <a:normAutofit/>
          </a:bodyPr>
          <a:lstStyle>
            <a:lvl1pPr marL="0" indent="0">
              <a:buNone/>
              <a:defRPr sz="12876">
                <a:solidFill>
                  <a:schemeClr val="tx2"/>
                </a:solidFill>
              </a:defRPr>
            </a:lvl1pPr>
            <a:lvl2pPr marL="2458220" indent="0">
              <a:buNone/>
              <a:defRPr sz="9657">
                <a:solidFill>
                  <a:schemeClr val="tx1">
                    <a:tint val="75000"/>
                  </a:schemeClr>
                </a:solidFill>
              </a:defRPr>
            </a:lvl2pPr>
            <a:lvl3pPr marL="4916442" indent="0">
              <a:buNone/>
              <a:defRPr sz="8543">
                <a:solidFill>
                  <a:schemeClr val="tx1">
                    <a:tint val="75000"/>
                  </a:schemeClr>
                </a:solidFill>
              </a:defRPr>
            </a:lvl3pPr>
            <a:lvl4pPr marL="7374662" indent="0">
              <a:buNone/>
              <a:defRPr sz="7552">
                <a:solidFill>
                  <a:schemeClr val="tx1">
                    <a:tint val="75000"/>
                  </a:schemeClr>
                </a:solidFill>
              </a:defRPr>
            </a:lvl4pPr>
            <a:lvl5pPr marL="9832884" indent="0">
              <a:buNone/>
              <a:defRPr sz="7552">
                <a:solidFill>
                  <a:schemeClr val="tx1">
                    <a:tint val="75000"/>
                  </a:schemeClr>
                </a:solidFill>
              </a:defRPr>
            </a:lvl5pPr>
            <a:lvl6pPr marL="12291105" indent="0">
              <a:buNone/>
              <a:defRPr sz="7552">
                <a:solidFill>
                  <a:schemeClr val="tx1">
                    <a:tint val="75000"/>
                  </a:schemeClr>
                </a:solidFill>
              </a:defRPr>
            </a:lvl6pPr>
            <a:lvl7pPr marL="14749326" indent="0">
              <a:buNone/>
              <a:defRPr sz="7552">
                <a:solidFill>
                  <a:schemeClr val="tx1">
                    <a:tint val="75000"/>
                  </a:schemeClr>
                </a:solidFill>
              </a:defRPr>
            </a:lvl7pPr>
            <a:lvl8pPr marL="17207547" indent="0">
              <a:buNone/>
              <a:defRPr sz="7552">
                <a:solidFill>
                  <a:schemeClr val="tx1">
                    <a:tint val="75000"/>
                  </a:schemeClr>
                </a:solidFill>
              </a:defRPr>
            </a:lvl8pPr>
            <a:lvl9pPr marL="19665767" indent="0">
              <a:buNone/>
              <a:defRPr sz="755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56505-8093-448E-BDFC-3785734C3E9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2C1A-C4DF-44E0-A454-FB7A5A85D9CC}" type="slidenum">
              <a:rPr lang="en-US" smtClean="0"/>
              <a:t>‹#›</a:t>
            </a:fld>
            <a:endParaRPr lang="en-US"/>
          </a:p>
        </p:txBody>
      </p:sp>
      <p:cxnSp>
        <p:nvCxnSpPr>
          <p:cNvPr id="7" name="Straight Connector 6"/>
          <p:cNvCxnSpPr/>
          <p:nvPr/>
        </p:nvCxnSpPr>
        <p:spPr>
          <a:xfrm>
            <a:off x="3803904" y="20850759"/>
            <a:ext cx="40812720" cy="719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77440" y="7585864"/>
            <a:ext cx="21000720" cy="21389645"/>
          </a:xfrm>
        </p:spPr>
        <p:txBody>
          <a:bodyPr/>
          <a:lstStyle>
            <a:lvl1pPr>
              <a:defRPr sz="15105"/>
            </a:lvl1pPr>
            <a:lvl2pPr>
              <a:defRPr sz="12876"/>
            </a:lvl2pPr>
            <a:lvl3pPr>
              <a:defRPr sz="10771"/>
            </a:lvl3pPr>
            <a:lvl4pPr>
              <a:defRPr sz="9657"/>
            </a:lvl4pPr>
            <a:lvl5pPr>
              <a:defRPr sz="9657"/>
            </a:lvl5pPr>
            <a:lvl6pPr>
              <a:defRPr sz="9657"/>
            </a:lvl6pPr>
            <a:lvl7pPr>
              <a:defRPr sz="9657"/>
            </a:lvl7pPr>
            <a:lvl8pPr>
              <a:defRPr sz="9657"/>
            </a:lvl8pPr>
            <a:lvl9pPr>
              <a:defRPr sz="9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170640" y="7585864"/>
            <a:ext cx="21000720" cy="21389645"/>
          </a:xfrm>
        </p:spPr>
        <p:txBody>
          <a:bodyPr/>
          <a:lstStyle>
            <a:lvl1pPr>
              <a:defRPr sz="15105"/>
            </a:lvl1pPr>
            <a:lvl2pPr>
              <a:defRPr sz="12876"/>
            </a:lvl2pPr>
            <a:lvl3pPr>
              <a:defRPr sz="10771"/>
            </a:lvl3pPr>
            <a:lvl4pPr>
              <a:defRPr sz="9657"/>
            </a:lvl4pPr>
            <a:lvl5pPr>
              <a:defRPr sz="9657"/>
            </a:lvl5pPr>
            <a:lvl6pPr>
              <a:defRPr sz="9657"/>
            </a:lvl6pPr>
            <a:lvl7pPr>
              <a:defRPr sz="9657"/>
            </a:lvl7pPr>
            <a:lvl8pPr>
              <a:defRPr sz="9657"/>
            </a:lvl8pPr>
            <a:lvl9pPr>
              <a:defRPr sz="9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256505-8093-448E-BDFC-3785734C3E93}"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12C1A-C4DF-44E0-A454-FB7A5A85D9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377440" y="7599680"/>
            <a:ext cx="20445984" cy="290025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0771" b="0">
                <a:solidFill>
                  <a:schemeClr val="tx2"/>
                </a:solidFill>
              </a:defRPr>
            </a:lvl1pPr>
            <a:lvl2pPr marL="2458220" indent="0">
              <a:buNone/>
              <a:defRPr sz="10771" b="1"/>
            </a:lvl2pPr>
            <a:lvl3pPr marL="4916442" indent="0">
              <a:buNone/>
              <a:defRPr sz="9657" b="1"/>
            </a:lvl3pPr>
            <a:lvl4pPr marL="7374662" indent="0">
              <a:buNone/>
              <a:defRPr sz="8543" b="1"/>
            </a:lvl4pPr>
            <a:lvl5pPr marL="9832884" indent="0">
              <a:buNone/>
              <a:defRPr sz="8543" b="1"/>
            </a:lvl5pPr>
            <a:lvl6pPr marL="12291105" indent="0">
              <a:buNone/>
              <a:defRPr sz="8543" b="1"/>
            </a:lvl6pPr>
            <a:lvl7pPr marL="14749326" indent="0">
              <a:buNone/>
              <a:defRPr sz="8543" b="1"/>
            </a:lvl7pPr>
            <a:lvl8pPr marL="17207547" indent="0">
              <a:buNone/>
              <a:defRPr sz="8543" b="1"/>
            </a:lvl8pPr>
            <a:lvl9pPr marL="19665767" indent="0">
              <a:buNone/>
              <a:defRPr sz="8543" b="1"/>
            </a:lvl9pPr>
          </a:lstStyle>
          <a:p>
            <a:pPr lvl="0"/>
            <a:r>
              <a:rPr lang="en-US"/>
              <a:t>Click to edit Master text styles</a:t>
            </a:r>
          </a:p>
        </p:txBody>
      </p:sp>
      <p:sp>
        <p:nvSpPr>
          <p:cNvPr id="4" name="Content Placeholder 3"/>
          <p:cNvSpPr>
            <a:spLocks noGrp="1"/>
          </p:cNvSpPr>
          <p:nvPr>
            <p:ph sz="half" idx="2"/>
          </p:nvPr>
        </p:nvSpPr>
        <p:spPr>
          <a:xfrm>
            <a:off x="2377440" y="11054080"/>
            <a:ext cx="20445984" cy="17912506"/>
          </a:xfrm>
        </p:spPr>
        <p:txBody>
          <a:bodyPr/>
          <a:lstStyle>
            <a:lvl1pPr>
              <a:defRPr sz="12876"/>
            </a:lvl1pPr>
            <a:lvl2pPr>
              <a:defRPr sz="10771"/>
            </a:lvl2pPr>
            <a:lvl3pPr>
              <a:defRPr sz="9657"/>
            </a:lvl3pPr>
            <a:lvl4pPr>
              <a:defRPr sz="8543"/>
            </a:lvl4pPr>
            <a:lvl5pPr>
              <a:defRPr sz="8543"/>
            </a:lvl5pPr>
            <a:lvl6pPr>
              <a:defRPr sz="8543"/>
            </a:lvl6pPr>
            <a:lvl7pPr>
              <a:defRPr sz="8543"/>
            </a:lvl7pPr>
            <a:lvl8pPr>
              <a:defRPr sz="8543"/>
            </a:lvl8pPr>
            <a:lvl9pPr>
              <a:defRPr sz="8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725376" y="7599680"/>
            <a:ext cx="20445984" cy="290025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0771" b="0" kern="1200" dirty="0" smtClean="0">
                <a:solidFill>
                  <a:schemeClr val="tx2"/>
                </a:solidFill>
                <a:latin typeface="+mn-lt"/>
                <a:ea typeface="+mn-ea"/>
                <a:cs typeface="+mn-cs"/>
              </a:defRPr>
            </a:lvl1pPr>
            <a:lvl2pPr marL="2458220" indent="0">
              <a:buNone/>
              <a:defRPr sz="10771" b="1"/>
            </a:lvl2pPr>
            <a:lvl3pPr marL="4916442" indent="0">
              <a:buNone/>
              <a:defRPr sz="9657" b="1"/>
            </a:lvl3pPr>
            <a:lvl4pPr marL="7374662" indent="0">
              <a:buNone/>
              <a:defRPr sz="8543" b="1"/>
            </a:lvl4pPr>
            <a:lvl5pPr marL="9832884" indent="0">
              <a:buNone/>
              <a:defRPr sz="8543" b="1"/>
            </a:lvl5pPr>
            <a:lvl6pPr marL="12291105" indent="0">
              <a:buNone/>
              <a:defRPr sz="8543" b="1"/>
            </a:lvl6pPr>
            <a:lvl7pPr marL="14749326" indent="0">
              <a:buNone/>
              <a:defRPr sz="8543" b="1"/>
            </a:lvl7pPr>
            <a:lvl8pPr marL="17207547" indent="0">
              <a:buNone/>
              <a:defRPr sz="8543" b="1"/>
            </a:lvl8pPr>
            <a:lvl9pPr marL="19665767" indent="0">
              <a:buNone/>
              <a:defRPr sz="8543" b="1"/>
            </a:lvl9pPr>
          </a:lstStyle>
          <a:p>
            <a:pPr lvl="0"/>
            <a:r>
              <a:rPr lang="en-US"/>
              <a:t>Click to edit Master text styles</a:t>
            </a:r>
          </a:p>
        </p:txBody>
      </p:sp>
      <p:sp>
        <p:nvSpPr>
          <p:cNvPr id="6" name="Content Placeholder 5"/>
          <p:cNvSpPr>
            <a:spLocks noGrp="1"/>
          </p:cNvSpPr>
          <p:nvPr>
            <p:ph sz="quarter" idx="4"/>
          </p:nvPr>
        </p:nvSpPr>
        <p:spPr>
          <a:xfrm>
            <a:off x="24725376" y="11054080"/>
            <a:ext cx="20445984" cy="17912506"/>
          </a:xfrm>
        </p:spPr>
        <p:txBody>
          <a:bodyPr/>
          <a:lstStyle>
            <a:lvl1pPr>
              <a:defRPr sz="12876"/>
            </a:lvl1pPr>
            <a:lvl2pPr>
              <a:defRPr sz="10771"/>
            </a:lvl2pPr>
            <a:lvl3pPr>
              <a:defRPr sz="9657"/>
            </a:lvl3pPr>
            <a:lvl4pPr>
              <a:defRPr sz="8543"/>
            </a:lvl4pPr>
            <a:lvl5pPr>
              <a:defRPr sz="8543"/>
            </a:lvl5pPr>
            <a:lvl6pPr>
              <a:defRPr sz="8543"/>
            </a:lvl6pPr>
            <a:lvl7pPr>
              <a:defRPr sz="8543"/>
            </a:lvl7pPr>
            <a:lvl8pPr>
              <a:defRPr sz="8543"/>
            </a:lvl8pPr>
            <a:lvl9pPr>
              <a:defRPr sz="8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56505-8093-448E-BDFC-3785734C3E93}" type="datetimeFigureOut">
              <a:rPr lang="en-US" smtClean="0"/>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12C1A-C4DF-44E0-A454-FB7A5A85D9CC}" type="slidenum">
              <a:rPr lang="en-US" smtClean="0"/>
              <a:t>‹#›</a:t>
            </a:fld>
            <a:endParaRPr lang="en-US"/>
          </a:p>
        </p:txBody>
      </p:sp>
      <p:cxnSp>
        <p:nvCxnSpPr>
          <p:cNvPr id="11" name="Straight Connector 10"/>
          <p:cNvCxnSpPr/>
          <p:nvPr/>
        </p:nvCxnSpPr>
        <p:spPr>
          <a:xfrm rot="5400000">
            <a:off x="13102368" y="18340802"/>
            <a:ext cx="21348192" cy="41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56505-8093-448E-BDFC-3785734C3E93}" type="datetimeFigureOut">
              <a:rPr lang="en-US" smtClean="0"/>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12C1A-C4DF-44E0-A454-FB7A5A85D9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56505-8093-448E-BDFC-3785734C3E93}" type="datetimeFigureOut">
              <a:rPr lang="en-US" smtClean="0"/>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12C1A-C4DF-44E0-A454-FB7A5A85D9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2" y="3590763"/>
            <a:ext cx="11126419" cy="5720486"/>
          </a:xfrm>
        </p:spPr>
        <p:txBody>
          <a:bodyPr anchor="b">
            <a:noAutofit/>
          </a:bodyPr>
          <a:lstStyle>
            <a:lvl1pPr algn="l">
              <a:defRPr sz="12876" b="0"/>
            </a:lvl1pPr>
          </a:lstStyle>
          <a:p>
            <a:r>
              <a:rPr lang="en-US"/>
              <a:t>Click to edit Master title style</a:t>
            </a:r>
            <a:endParaRPr lang="en-US" dirty="0"/>
          </a:p>
        </p:txBody>
      </p:sp>
      <p:sp>
        <p:nvSpPr>
          <p:cNvPr id="3" name="Content Placeholder 2"/>
          <p:cNvSpPr>
            <a:spLocks noGrp="1"/>
          </p:cNvSpPr>
          <p:nvPr>
            <p:ph idx="1"/>
          </p:nvPr>
        </p:nvSpPr>
        <p:spPr>
          <a:xfrm>
            <a:off x="15453360" y="3590763"/>
            <a:ext cx="29718000" cy="25286208"/>
          </a:xfrm>
        </p:spPr>
        <p:txBody>
          <a:bodyPr/>
          <a:lstStyle>
            <a:lvl1pPr>
              <a:defRPr sz="17210"/>
            </a:lvl1pPr>
            <a:lvl2pPr>
              <a:defRPr sz="15105"/>
            </a:lvl2pPr>
            <a:lvl3pPr>
              <a:defRPr sz="12876"/>
            </a:lvl3pPr>
            <a:lvl4pPr>
              <a:defRPr sz="10771"/>
            </a:lvl4pPr>
            <a:lvl5pPr>
              <a:defRPr sz="10771"/>
            </a:lvl5pPr>
            <a:lvl6pPr>
              <a:defRPr sz="10771"/>
            </a:lvl6pPr>
            <a:lvl7pPr>
              <a:defRPr sz="10771"/>
            </a:lvl7pPr>
            <a:lvl8pPr>
              <a:defRPr sz="10771"/>
            </a:lvl8pPr>
            <a:lvl9pPr>
              <a:defRPr sz="107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77447" y="9658507"/>
            <a:ext cx="11126419" cy="19237721"/>
          </a:xfrm>
        </p:spPr>
        <p:txBody>
          <a:bodyPr/>
          <a:lstStyle>
            <a:lvl1pPr marL="0" indent="0">
              <a:buNone/>
              <a:defRPr sz="7552"/>
            </a:lvl1pPr>
            <a:lvl2pPr marL="2458220" indent="0">
              <a:buNone/>
              <a:defRPr sz="6438"/>
            </a:lvl2pPr>
            <a:lvl3pPr marL="4916442" indent="0">
              <a:buNone/>
              <a:defRPr sz="5324"/>
            </a:lvl3pPr>
            <a:lvl4pPr marL="7374662" indent="0">
              <a:buNone/>
              <a:defRPr sz="4829"/>
            </a:lvl4pPr>
            <a:lvl5pPr marL="9832884" indent="0">
              <a:buNone/>
              <a:defRPr sz="4829"/>
            </a:lvl5pPr>
            <a:lvl6pPr marL="12291105" indent="0">
              <a:buNone/>
              <a:defRPr sz="4829"/>
            </a:lvl6pPr>
            <a:lvl7pPr marL="14749326" indent="0">
              <a:buNone/>
              <a:defRPr sz="4829"/>
            </a:lvl7pPr>
            <a:lvl8pPr marL="17207547" indent="0">
              <a:buNone/>
              <a:defRPr sz="4829"/>
            </a:lvl8pPr>
            <a:lvl9pPr marL="19665767" indent="0">
              <a:buNone/>
              <a:defRPr sz="4829"/>
            </a:lvl9pPr>
          </a:lstStyle>
          <a:p>
            <a:pPr lvl="0"/>
            <a:r>
              <a:rPr lang="en-US"/>
              <a:t>Click to edit Master text styles</a:t>
            </a:r>
          </a:p>
        </p:txBody>
      </p:sp>
      <p:sp>
        <p:nvSpPr>
          <p:cNvPr id="5" name="Date Placeholder 4"/>
          <p:cNvSpPr>
            <a:spLocks noGrp="1"/>
          </p:cNvSpPr>
          <p:nvPr>
            <p:ph type="dt" sz="half" idx="10"/>
          </p:nvPr>
        </p:nvSpPr>
        <p:spPr/>
        <p:txBody>
          <a:bodyPr/>
          <a:lstStyle/>
          <a:p>
            <a:fld id="{3E256505-8093-448E-BDFC-3785734C3E93}"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12C1A-C4DF-44E0-A454-FB7A5A85D9CC}" type="slidenum">
              <a:rPr lang="en-US" smtClean="0"/>
              <a:t>‹#›</a:t>
            </a:fld>
            <a:endParaRPr lang="en-US"/>
          </a:p>
        </p:txBody>
      </p:sp>
      <p:cxnSp>
        <p:nvCxnSpPr>
          <p:cNvPr id="9" name="Straight Connector 8"/>
          <p:cNvCxnSpPr/>
          <p:nvPr/>
        </p:nvCxnSpPr>
        <p:spPr>
          <a:xfrm rot="5400000">
            <a:off x="1791077" y="16229739"/>
            <a:ext cx="25286208" cy="8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0" y="3592576"/>
            <a:ext cx="11141936" cy="5734304"/>
          </a:xfrm>
        </p:spPr>
        <p:txBody>
          <a:bodyPr anchor="b">
            <a:normAutofit/>
          </a:bodyPr>
          <a:lstStyle>
            <a:lvl1pPr algn="l">
              <a:defRPr sz="12876" b="0"/>
            </a:lvl1pPr>
          </a:lstStyle>
          <a:p>
            <a:r>
              <a:rPr lang="en-US"/>
              <a:t>Click to edit Master title style</a:t>
            </a:r>
            <a:endParaRPr lang="en-US" dirty="0"/>
          </a:p>
        </p:txBody>
      </p:sp>
      <p:sp>
        <p:nvSpPr>
          <p:cNvPr id="3" name="Picture Placeholder 2"/>
          <p:cNvSpPr>
            <a:spLocks noGrp="1"/>
          </p:cNvSpPr>
          <p:nvPr>
            <p:ph type="pic" idx="1"/>
          </p:nvPr>
        </p:nvSpPr>
        <p:spPr>
          <a:xfrm>
            <a:off x="14864772" y="3799845"/>
            <a:ext cx="30702828" cy="2493540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7210"/>
            </a:lvl1pPr>
            <a:lvl2pPr marL="2458220" indent="0">
              <a:buNone/>
              <a:defRPr sz="15105"/>
            </a:lvl2pPr>
            <a:lvl3pPr marL="4916442" indent="0">
              <a:buNone/>
              <a:defRPr sz="12876"/>
            </a:lvl3pPr>
            <a:lvl4pPr marL="7374662" indent="0">
              <a:buNone/>
              <a:defRPr sz="10771"/>
            </a:lvl4pPr>
            <a:lvl5pPr marL="9832884" indent="0">
              <a:buNone/>
              <a:defRPr sz="10771"/>
            </a:lvl5pPr>
            <a:lvl6pPr marL="12291105" indent="0">
              <a:buNone/>
              <a:defRPr sz="10771"/>
            </a:lvl6pPr>
            <a:lvl7pPr marL="14749326" indent="0">
              <a:buNone/>
              <a:defRPr sz="10771"/>
            </a:lvl7pPr>
            <a:lvl8pPr marL="17207547" indent="0">
              <a:buNone/>
              <a:defRPr sz="10771"/>
            </a:lvl8pPr>
            <a:lvl9pPr marL="19665767" indent="0">
              <a:buNone/>
              <a:defRPr sz="10771"/>
            </a:lvl9pPr>
          </a:lstStyle>
          <a:p>
            <a:r>
              <a:rPr lang="en-US"/>
              <a:t>Click icon to add picture</a:t>
            </a:r>
            <a:endParaRPr lang="en-US" dirty="0"/>
          </a:p>
        </p:txBody>
      </p:sp>
      <p:sp>
        <p:nvSpPr>
          <p:cNvPr id="4" name="Text Placeholder 3"/>
          <p:cNvSpPr>
            <a:spLocks noGrp="1"/>
          </p:cNvSpPr>
          <p:nvPr>
            <p:ph type="body" sz="half" idx="2"/>
          </p:nvPr>
        </p:nvSpPr>
        <p:spPr>
          <a:xfrm>
            <a:off x="2377442" y="9672322"/>
            <a:ext cx="11126419" cy="19234099"/>
          </a:xfrm>
        </p:spPr>
        <p:txBody>
          <a:bodyPr/>
          <a:lstStyle>
            <a:lvl1pPr marL="0" indent="0">
              <a:buNone/>
              <a:defRPr sz="7552"/>
            </a:lvl1pPr>
            <a:lvl2pPr marL="2458220" indent="0">
              <a:buNone/>
              <a:defRPr sz="6438"/>
            </a:lvl2pPr>
            <a:lvl3pPr marL="4916442" indent="0">
              <a:buNone/>
              <a:defRPr sz="5324"/>
            </a:lvl3pPr>
            <a:lvl4pPr marL="7374662" indent="0">
              <a:buNone/>
              <a:defRPr sz="4829"/>
            </a:lvl4pPr>
            <a:lvl5pPr marL="9832884" indent="0">
              <a:buNone/>
              <a:defRPr sz="4829"/>
            </a:lvl5pPr>
            <a:lvl6pPr marL="12291105" indent="0">
              <a:buNone/>
              <a:defRPr sz="4829"/>
            </a:lvl6pPr>
            <a:lvl7pPr marL="14749326" indent="0">
              <a:buNone/>
              <a:defRPr sz="4829"/>
            </a:lvl7pPr>
            <a:lvl8pPr marL="17207547" indent="0">
              <a:buNone/>
              <a:defRPr sz="4829"/>
            </a:lvl8pPr>
            <a:lvl9pPr marL="19665767" indent="0">
              <a:buNone/>
              <a:defRPr sz="4829"/>
            </a:lvl9pPr>
          </a:lstStyle>
          <a:p>
            <a:pPr lvl="0"/>
            <a:r>
              <a:rPr lang="en-US"/>
              <a:t>Click to edit Master text styles</a:t>
            </a:r>
          </a:p>
        </p:txBody>
      </p:sp>
      <p:sp>
        <p:nvSpPr>
          <p:cNvPr id="5" name="Date Placeholder 4"/>
          <p:cNvSpPr>
            <a:spLocks noGrp="1"/>
          </p:cNvSpPr>
          <p:nvPr>
            <p:ph type="dt" sz="half" idx="10"/>
          </p:nvPr>
        </p:nvSpPr>
        <p:spPr/>
        <p:txBody>
          <a:bodyPr/>
          <a:lstStyle/>
          <a:p>
            <a:fld id="{3E256505-8093-448E-BDFC-3785734C3E93}"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12C1A-C4DF-44E0-A454-FB7A5A85D9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0" y="1"/>
            <a:ext cx="47548800" cy="4133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91655" tIns="245828" rIns="491655" bIns="245828" rtlCol="0" anchor="ctr"/>
          <a:lstStyle/>
          <a:p>
            <a:pPr algn="ctr"/>
            <a:endParaRPr lang="en-US" sz="9781"/>
          </a:p>
        </p:txBody>
      </p:sp>
      <p:sp>
        <p:nvSpPr>
          <p:cNvPr id="2" name="Title Placeholder 1"/>
          <p:cNvSpPr>
            <a:spLocks noGrp="1"/>
          </p:cNvSpPr>
          <p:nvPr>
            <p:ph type="title"/>
          </p:nvPr>
        </p:nvSpPr>
        <p:spPr>
          <a:xfrm>
            <a:off x="2377440" y="2418080"/>
            <a:ext cx="42793920" cy="4490720"/>
          </a:xfrm>
          <a:prstGeom prst="rect">
            <a:avLst/>
          </a:prstGeom>
        </p:spPr>
        <p:txBody>
          <a:bodyPr vert="horz" lIns="397106" tIns="198553" rIns="397106" bIns="19855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77440" y="7254240"/>
            <a:ext cx="42793920" cy="22108160"/>
          </a:xfrm>
          <a:prstGeom prst="rect">
            <a:avLst/>
          </a:prstGeom>
        </p:spPr>
        <p:txBody>
          <a:bodyPr vert="horz" lIns="397106" tIns="198553" rIns="397106" bIns="1985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77440" y="82908"/>
            <a:ext cx="15057120" cy="1492301"/>
          </a:xfrm>
          <a:prstGeom prst="rect">
            <a:avLst/>
          </a:prstGeom>
        </p:spPr>
        <p:txBody>
          <a:bodyPr vert="horz" lIns="397106" tIns="198553" rIns="397106" bIns="198553" rtlCol="0" anchor="ctr"/>
          <a:lstStyle>
            <a:lvl1pPr algn="l">
              <a:defRPr sz="6438">
                <a:solidFill>
                  <a:srgbClr val="FFFFFF"/>
                </a:solidFill>
              </a:defRPr>
            </a:lvl1pPr>
          </a:lstStyle>
          <a:p>
            <a:fld id="{3E256505-8093-448E-BDFC-3785734C3E93}" type="datetimeFigureOut">
              <a:rPr lang="en-US" smtClean="0"/>
              <a:t>5/10/2020</a:t>
            </a:fld>
            <a:endParaRPr lang="en-US"/>
          </a:p>
        </p:txBody>
      </p:sp>
      <p:sp>
        <p:nvSpPr>
          <p:cNvPr id="5" name="Footer Placeholder 4"/>
          <p:cNvSpPr>
            <a:spLocks noGrp="1"/>
          </p:cNvSpPr>
          <p:nvPr>
            <p:ph type="ftr" sz="quarter" idx="3"/>
          </p:nvPr>
        </p:nvSpPr>
        <p:spPr>
          <a:xfrm>
            <a:off x="17830800" y="82908"/>
            <a:ext cx="21396960" cy="1492301"/>
          </a:xfrm>
          <a:prstGeom prst="rect">
            <a:avLst/>
          </a:prstGeom>
        </p:spPr>
        <p:txBody>
          <a:bodyPr vert="horz" lIns="397106" tIns="198553" rIns="397106" bIns="198553" rtlCol="0" anchor="ctr"/>
          <a:lstStyle>
            <a:lvl1pPr algn="ctr">
              <a:defRPr sz="6438">
                <a:solidFill>
                  <a:srgbClr val="FFFFFF"/>
                </a:solidFill>
              </a:defRPr>
            </a:lvl1pPr>
          </a:lstStyle>
          <a:p>
            <a:endParaRPr lang="en-US"/>
          </a:p>
        </p:txBody>
      </p:sp>
      <p:sp>
        <p:nvSpPr>
          <p:cNvPr id="6" name="Slide Number Placeholder 5"/>
          <p:cNvSpPr>
            <a:spLocks noGrp="1"/>
          </p:cNvSpPr>
          <p:nvPr>
            <p:ph type="sldNum" sz="quarter" idx="4"/>
          </p:nvPr>
        </p:nvSpPr>
        <p:spPr>
          <a:xfrm>
            <a:off x="39624000" y="82908"/>
            <a:ext cx="5547360" cy="1492301"/>
          </a:xfrm>
          <a:prstGeom prst="rect">
            <a:avLst/>
          </a:prstGeom>
        </p:spPr>
        <p:txBody>
          <a:bodyPr vert="horz" lIns="397106" tIns="198553" rIns="397106" bIns="198553" rtlCol="0" anchor="ctr"/>
          <a:lstStyle>
            <a:lvl1pPr algn="l">
              <a:defRPr sz="7552" b="1">
                <a:solidFill>
                  <a:srgbClr val="FFFFFF"/>
                </a:solidFill>
              </a:defRPr>
            </a:lvl1pPr>
          </a:lstStyle>
          <a:p>
            <a:fld id="{21D12C1A-C4DF-44E0-A454-FB7A5A85D9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916442" rtl="0" eaLnBrk="1" latinLnBrk="0" hangingPunct="1">
        <a:spcBef>
          <a:spcPct val="0"/>
        </a:spcBef>
        <a:buNone/>
        <a:defRPr sz="21542" kern="1200" spc="-537" baseline="0">
          <a:solidFill>
            <a:schemeClr val="tx2"/>
          </a:solidFill>
          <a:latin typeface="+mj-lt"/>
          <a:ea typeface="+mj-ea"/>
          <a:cs typeface="+mj-cs"/>
        </a:defRPr>
      </a:lvl1pPr>
    </p:titleStyle>
    <p:bodyStyle>
      <a:lvl1pPr marL="983289" indent="-983289" algn="l" defTabSz="4916442" rtl="0" eaLnBrk="1" latinLnBrk="0" hangingPunct="1">
        <a:spcBef>
          <a:spcPct val="20000"/>
        </a:spcBef>
        <a:buClr>
          <a:schemeClr val="accent1"/>
        </a:buClr>
        <a:buSzPct val="85000"/>
        <a:buFont typeface="Arial" pitchFamily="34" charset="0"/>
        <a:buChar char="•"/>
        <a:defRPr sz="12876" kern="1200">
          <a:solidFill>
            <a:schemeClr val="tx1"/>
          </a:solidFill>
          <a:latin typeface="+mn-lt"/>
          <a:ea typeface="+mn-ea"/>
          <a:cs typeface="+mn-cs"/>
        </a:defRPr>
      </a:lvl1pPr>
      <a:lvl2pPr marL="2458220" indent="-983289" algn="l" defTabSz="4916442" rtl="0" eaLnBrk="1" latinLnBrk="0" hangingPunct="1">
        <a:spcBef>
          <a:spcPct val="20000"/>
        </a:spcBef>
        <a:buClr>
          <a:schemeClr val="accent1"/>
        </a:buClr>
        <a:buSzPct val="85000"/>
        <a:buFont typeface="Arial" pitchFamily="34" charset="0"/>
        <a:buChar char="•"/>
        <a:defRPr sz="10771" kern="1200">
          <a:solidFill>
            <a:schemeClr val="tx1"/>
          </a:solidFill>
          <a:latin typeface="+mn-lt"/>
          <a:ea typeface="+mn-ea"/>
          <a:cs typeface="+mn-cs"/>
        </a:defRPr>
      </a:lvl2pPr>
      <a:lvl3pPr marL="3933153" indent="-983289" algn="l" defTabSz="4916442" rtl="0" eaLnBrk="1" latinLnBrk="0" hangingPunct="1">
        <a:spcBef>
          <a:spcPct val="20000"/>
        </a:spcBef>
        <a:buClr>
          <a:schemeClr val="accent1"/>
        </a:buClr>
        <a:buSzPct val="90000"/>
        <a:buFont typeface="Arial" pitchFamily="34" charset="0"/>
        <a:buChar char="•"/>
        <a:defRPr sz="9657" kern="1200">
          <a:solidFill>
            <a:schemeClr val="tx1"/>
          </a:solidFill>
          <a:latin typeface="+mn-lt"/>
          <a:ea typeface="+mn-ea"/>
          <a:cs typeface="+mn-cs"/>
        </a:defRPr>
      </a:lvl3pPr>
      <a:lvl4pPr marL="5408086" indent="-983289" algn="l" defTabSz="4916442" rtl="0" eaLnBrk="1" latinLnBrk="0" hangingPunct="1">
        <a:spcBef>
          <a:spcPct val="20000"/>
        </a:spcBef>
        <a:buClr>
          <a:schemeClr val="accent1"/>
        </a:buClr>
        <a:buFont typeface="Arial" pitchFamily="34" charset="0"/>
        <a:buChar char="•"/>
        <a:defRPr sz="8543" kern="1200">
          <a:solidFill>
            <a:schemeClr val="tx1"/>
          </a:solidFill>
          <a:latin typeface="+mn-lt"/>
          <a:ea typeface="+mn-ea"/>
          <a:cs typeface="+mn-cs"/>
        </a:defRPr>
      </a:lvl4pPr>
      <a:lvl5pPr marL="6391374" indent="-737466" algn="l" defTabSz="4916442" rtl="0" eaLnBrk="1" latinLnBrk="0" hangingPunct="1">
        <a:spcBef>
          <a:spcPct val="20000"/>
        </a:spcBef>
        <a:buClr>
          <a:schemeClr val="accent1"/>
        </a:buClr>
        <a:buSzPct val="100000"/>
        <a:buFont typeface="Arial" pitchFamily="34" charset="0"/>
        <a:buChar char="•"/>
        <a:defRPr sz="7552" kern="1200" baseline="0">
          <a:solidFill>
            <a:schemeClr val="tx1"/>
          </a:solidFill>
          <a:latin typeface="+mn-lt"/>
          <a:ea typeface="+mn-ea"/>
          <a:cs typeface="+mn-cs"/>
        </a:defRPr>
      </a:lvl5pPr>
      <a:lvl6pPr marL="7374662"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6pPr>
      <a:lvl7pPr marL="8357951"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7pPr>
      <a:lvl8pPr marL="9341240"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8pPr>
      <a:lvl9pPr marL="10324527" indent="-983289" algn="l" defTabSz="4916442" rtl="0" eaLnBrk="1" latinLnBrk="0" hangingPunct="1">
        <a:spcBef>
          <a:spcPct val="20000"/>
        </a:spcBef>
        <a:buClr>
          <a:schemeClr val="accent1"/>
        </a:buClr>
        <a:buFont typeface="Arial" pitchFamily="34" charset="0"/>
        <a:buChar char="•"/>
        <a:defRPr sz="6933" kern="1200">
          <a:solidFill>
            <a:schemeClr val="tx1"/>
          </a:solidFill>
          <a:latin typeface="+mn-lt"/>
          <a:ea typeface="+mn-ea"/>
          <a:cs typeface="+mn-cs"/>
        </a:defRPr>
      </a:lvl9pPr>
    </p:bodyStyle>
    <p:otherStyle>
      <a:defPPr>
        <a:defRPr lang="en-US"/>
      </a:defPPr>
      <a:lvl1pPr marL="0" algn="l" defTabSz="4916442" rtl="0" eaLnBrk="1" latinLnBrk="0" hangingPunct="1">
        <a:defRPr sz="9657" kern="1200">
          <a:solidFill>
            <a:schemeClr val="tx1"/>
          </a:solidFill>
          <a:latin typeface="+mn-lt"/>
          <a:ea typeface="+mn-ea"/>
          <a:cs typeface="+mn-cs"/>
        </a:defRPr>
      </a:lvl1pPr>
      <a:lvl2pPr marL="2458220" algn="l" defTabSz="4916442" rtl="0" eaLnBrk="1" latinLnBrk="0" hangingPunct="1">
        <a:defRPr sz="9657" kern="1200">
          <a:solidFill>
            <a:schemeClr val="tx1"/>
          </a:solidFill>
          <a:latin typeface="+mn-lt"/>
          <a:ea typeface="+mn-ea"/>
          <a:cs typeface="+mn-cs"/>
        </a:defRPr>
      </a:lvl2pPr>
      <a:lvl3pPr marL="4916442" algn="l" defTabSz="4916442" rtl="0" eaLnBrk="1" latinLnBrk="0" hangingPunct="1">
        <a:defRPr sz="9657" kern="1200">
          <a:solidFill>
            <a:schemeClr val="tx1"/>
          </a:solidFill>
          <a:latin typeface="+mn-lt"/>
          <a:ea typeface="+mn-ea"/>
          <a:cs typeface="+mn-cs"/>
        </a:defRPr>
      </a:lvl3pPr>
      <a:lvl4pPr marL="7374662" algn="l" defTabSz="4916442" rtl="0" eaLnBrk="1" latinLnBrk="0" hangingPunct="1">
        <a:defRPr sz="9657" kern="1200">
          <a:solidFill>
            <a:schemeClr val="tx1"/>
          </a:solidFill>
          <a:latin typeface="+mn-lt"/>
          <a:ea typeface="+mn-ea"/>
          <a:cs typeface="+mn-cs"/>
        </a:defRPr>
      </a:lvl4pPr>
      <a:lvl5pPr marL="9832884" algn="l" defTabSz="4916442" rtl="0" eaLnBrk="1" latinLnBrk="0" hangingPunct="1">
        <a:defRPr sz="9657" kern="1200">
          <a:solidFill>
            <a:schemeClr val="tx1"/>
          </a:solidFill>
          <a:latin typeface="+mn-lt"/>
          <a:ea typeface="+mn-ea"/>
          <a:cs typeface="+mn-cs"/>
        </a:defRPr>
      </a:lvl5pPr>
      <a:lvl6pPr marL="12291105" algn="l" defTabSz="4916442" rtl="0" eaLnBrk="1" latinLnBrk="0" hangingPunct="1">
        <a:defRPr sz="9657" kern="1200">
          <a:solidFill>
            <a:schemeClr val="tx1"/>
          </a:solidFill>
          <a:latin typeface="+mn-lt"/>
          <a:ea typeface="+mn-ea"/>
          <a:cs typeface="+mn-cs"/>
        </a:defRPr>
      </a:lvl6pPr>
      <a:lvl7pPr marL="14749326" algn="l" defTabSz="4916442" rtl="0" eaLnBrk="1" latinLnBrk="0" hangingPunct="1">
        <a:defRPr sz="9657" kern="1200">
          <a:solidFill>
            <a:schemeClr val="tx1"/>
          </a:solidFill>
          <a:latin typeface="+mn-lt"/>
          <a:ea typeface="+mn-ea"/>
          <a:cs typeface="+mn-cs"/>
        </a:defRPr>
      </a:lvl7pPr>
      <a:lvl8pPr marL="17207547" algn="l" defTabSz="4916442" rtl="0" eaLnBrk="1" latinLnBrk="0" hangingPunct="1">
        <a:defRPr sz="9657" kern="1200">
          <a:solidFill>
            <a:schemeClr val="tx1"/>
          </a:solidFill>
          <a:latin typeface="+mn-lt"/>
          <a:ea typeface="+mn-ea"/>
          <a:cs typeface="+mn-cs"/>
        </a:defRPr>
      </a:lvl8pPr>
      <a:lvl9pPr marL="19665767" algn="l" defTabSz="4916442" rtl="0" eaLnBrk="1" latinLnBrk="0" hangingPunct="1">
        <a:defRPr sz="96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296" y="16592005"/>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Research Questions</a:t>
            </a:r>
          </a:p>
        </p:txBody>
      </p:sp>
      <p:sp>
        <p:nvSpPr>
          <p:cNvPr id="10" name="Rectangle 9"/>
          <p:cNvSpPr/>
          <p:nvPr/>
        </p:nvSpPr>
        <p:spPr>
          <a:xfrm>
            <a:off x="352780" y="3479638"/>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Introduction &amp; Rationale</a:t>
            </a:r>
          </a:p>
        </p:txBody>
      </p:sp>
      <p:sp>
        <p:nvSpPr>
          <p:cNvPr id="11" name="Rectangle 10"/>
          <p:cNvSpPr/>
          <p:nvPr/>
        </p:nvSpPr>
        <p:spPr>
          <a:xfrm>
            <a:off x="365552" y="22719172"/>
            <a:ext cx="11035304"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Methods</a:t>
            </a:r>
          </a:p>
        </p:txBody>
      </p:sp>
      <p:sp>
        <p:nvSpPr>
          <p:cNvPr id="12" name="Rectangle 11"/>
          <p:cNvSpPr/>
          <p:nvPr/>
        </p:nvSpPr>
        <p:spPr>
          <a:xfrm>
            <a:off x="36058966" y="22719171"/>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References</a:t>
            </a:r>
          </a:p>
        </p:txBody>
      </p:sp>
      <p:sp>
        <p:nvSpPr>
          <p:cNvPr id="13" name="Rectangle 12"/>
          <p:cNvSpPr/>
          <p:nvPr/>
        </p:nvSpPr>
        <p:spPr>
          <a:xfrm>
            <a:off x="36067279" y="3479637"/>
            <a:ext cx="11094720" cy="1358537"/>
          </a:xfrm>
          <a:prstGeom prst="rect">
            <a:avLst/>
          </a:prstGeom>
          <a:solidFill>
            <a:srgbClr val="00336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Discussion</a:t>
            </a:r>
          </a:p>
        </p:txBody>
      </p:sp>
      <p:sp>
        <p:nvSpPr>
          <p:cNvPr id="14" name="Rectangle 13"/>
          <p:cNvSpPr/>
          <p:nvPr/>
        </p:nvSpPr>
        <p:spPr>
          <a:xfrm>
            <a:off x="11673948" y="3479637"/>
            <a:ext cx="24177148" cy="1358537"/>
          </a:xfrm>
          <a:prstGeom prst="rect">
            <a:avLst/>
          </a:prstGeom>
          <a:solidFill>
            <a:srgbClr val="C800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6530" tIns="58265" rIns="116530" bIns="58265" rtlCol="0" anchor="ctr"/>
          <a:lstStyle/>
          <a:p>
            <a:pPr algn="ctr"/>
            <a:r>
              <a:rPr lang="en-US" sz="4400" b="1" dirty="0"/>
              <a:t>Results</a:t>
            </a:r>
          </a:p>
        </p:txBody>
      </p:sp>
      <p:sp>
        <p:nvSpPr>
          <p:cNvPr id="7" name="Rectangle 6"/>
          <p:cNvSpPr/>
          <p:nvPr/>
        </p:nvSpPr>
        <p:spPr>
          <a:xfrm>
            <a:off x="452850" y="3136827"/>
            <a:ext cx="11126560" cy="8785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4457" dirty="0"/>
          </a:p>
        </p:txBody>
      </p:sp>
      <p:sp>
        <p:nvSpPr>
          <p:cNvPr id="17" name="Rectangle 16"/>
          <p:cNvSpPr/>
          <p:nvPr/>
        </p:nvSpPr>
        <p:spPr>
          <a:xfrm>
            <a:off x="452848" y="22620514"/>
            <a:ext cx="11094720" cy="10189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81"/>
          </a:p>
        </p:txBody>
      </p:sp>
      <p:sp>
        <p:nvSpPr>
          <p:cNvPr id="18" name="Rectangle 17"/>
          <p:cNvSpPr/>
          <p:nvPr/>
        </p:nvSpPr>
        <p:spPr>
          <a:xfrm>
            <a:off x="588699" y="0"/>
            <a:ext cx="46960101" cy="303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a:solidFill>
                  <a:srgbClr val="FF0000"/>
                </a:solidFill>
              </a:rPr>
              <a:t>Quantitative Assessment of the Effect of Intra-arterial Nitroglycerin on Hepatocellular Carcinoma Perfusion Using 2-D Perfusion Angiography</a:t>
            </a:r>
          </a:p>
          <a:p>
            <a:pPr algn="ctr"/>
            <a:r>
              <a:rPr lang="en-US" sz="5448" dirty="0">
                <a:solidFill>
                  <a:schemeClr val="tx1"/>
                </a:solidFill>
              </a:rPr>
              <a:t> Christopher Brunson, M.D.; Mikin Patel, M.D.; Gregory Woodhead, M.D. Ph.D.; Charles Hennemeyer, M.D.;</a:t>
            </a:r>
            <a:r>
              <a:rPr lang="en-US" sz="4800" dirty="0">
                <a:solidFill>
                  <a:schemeClr val="tx1"/>
                </a:solidFill>
              </a:rPr>
              <a:t> Hugh McGregor, M.D.</a:t>
            </a:r>
            <a:endParaRPr lang="en-US" sz="4457" dirty="0">
              <a:solidFill>
                <a:schemeClr val="bg1">
                  <a:lumMod val="25000"/>
                </a:schemeClr>
              </a:solidFill>
            </a:endParaRPr>
          </a:p>
          <a:p>
            <a:pPr algn="ctr"/>
            <a:r>
              <a:rPr lang="en-US" sz="4457" dirty="0">
                <a:solidFill>
                  <a:schemeClr val="bg1">
                    <a:lumMod val="25000"/>
                  </a:schemeClr>
                </a:solidFill>
              </a:rPr>
              <a:t>The University of Arizona College of Medicine </a:t>
            </a:r>
          </a:p>
        </p:txBody>
      </p:sp>
      <p:sp>
        <p:nvSpPr>
          <p:cNvPr id="20" name="Rectangle 19"/>
          <p:cNvSpPr/>
          <p:nvPr/>
        </p:nvSpPr>
        <p:spPr>
          <a:xfrm>
            <a:off x="36067279" y="4936832"/>
            <a:ext cx="11126560" cy="1682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buClr>
                <a:srgbClr val="FF0000"/>
              </a:buClr>
              <a:buFont typeface="Arial" panose="020B0604020202020204" pitchFamily="34" charset="0"/>
              <a:buChar char="•"/>
            </a:pPr>
            <a:r>
              <a:rPr lang="en-US" sz="4800" dirty="0">
                <a:solidFill>
                  <a:schemeClr val="tx2"/>
                </a:solidFill>
                <a:latin typeface="Calibri" panose="020F0502020204030204" pitchFamily="34" charset="0"/>
                <a:ea typeface="Times New Roman" panose="02020603050405020304" pitchFamily="18" charset="0"/>
                <a:cs typeface="Georgia" panose="02040502050405020303" pitchFamily="18" charset="0"/>
              </a:rPr>
              <a:t>There was a significant increase (p&lt;0.013) in the perfusion to HCC relative to background hepatic parenchyma </a:t>
            </a:r>
          </a:p>
          <a:p>
            <a:pPr marL="571500" indent="-571500">
              <a:buClr>
                <a:srgbClr val="FF0000"/>
              </a:buClr>
              <a:buFont typeface="Arial" panose="020B0604020202020204" pitchFamily="34" charset="0"/>
              <a:buChar char="•"/>
            </a:pPr>
            <a:r>
              <a:rPr lang="en-US" sz="4800" dirty="0">
                <a:solidFill>
                  <a:schemeClr val="tx2"/>
                </a:solidFill>
                <a:latin typeface="Calibri" panose="020F0502020204030204" pitchFamily="34" charset="0"/>
                <a:ea typeface="Times New Roman" panose="02020603050405020304" pitchFamily="18" charset="0"/>
                <a:cs typeface="Georgia" panose="02040502050405020303" pitchFamily="18" charset="0"/>
              </a:rPr>
              <a:t>The partition dosimetry model is currently the only method that utilizes T:N (</a:t>
            </a:r>
            <a:r>
              <a:rPr lang="en-US" sz="4800" dirty="0" err="1">
                <a:solidFill>
                  <a:schemeClr val="tx2"/>
                </a:solidFill>
                <a:latin typeface="Calibri" panose="020F0502020204030204" pitchFamily="34" charset="0"/>
                <a:ea typeface="Times New Roman" panose="02020603050405020304" pitchFamily="18" charset="0"/>
                <a:cs typeface="Georgia" panose="02040502050405020303" pitchFamily="18" charset="0"/>
              </a:rPr>
              <a:t>tumor:normal</a:t>
            </a:r>
            <a:r>
              <a:rPr lang="en-US" sz="4800" dirty="0">
                <a:solidFill>
                  <a:schemeClr val="tx2"/>
                </a:solidFill>
                <a:latin typeface="Calibri" panose="020F0502020204030204" pitchFamily="34" charset="0"/>
                <a:ea typeface="Times New Roman" panose="02020603050405020304" pitchFamily="18" charset="0"/>
                <a:cs typeface="Georgia" panose="02040502050405020303" pitchFamily="18" charset="0"/>
              </a:rPr>
              <a:t>) ratio of embolic uptake during dose calculation.  However, T:N ratio is often assessed qualitatively, as direct quantitative measures of relative tumor perfusion have been challenging to obtain. </a:t>
            </a:r>
          </a:p>
          <a:p>
            <a:pPr marL="571500" indent="-571500">
              <a:buClr>
                <a:srgbClr val="FF0000"/>
              </a:buClr>
              <a:buFont typeface="Arial" panose="020B0604020202020204" pitchFamily="34" charset="0"/>
              <a:buChar char="•"/>
            </a:pPr>
            <a:r>
              <a:rPr lang="en-US" sz="4800" dirty="0">
                <a:solidFill>
                  <a:schemeClr val="tx2"/>
                </a:solidFill>
                <a:latin typeface="Calibri" panose="020F0502020204030204" pitchFamily="34" charset="0"/>
                <a:ea typeface="Times New Roman" panose="02020603050405020304" pitchFamily="18" charset="0"/>
                <a:cs typeface="Georgia" panose="02040502050405020303" pitchFamily="18" charset="0"/>
              </a:rPr>
              <a:t>This method provides a method for quantifying T:N. </a:t>
            </a:r>
          </a:p>
          <a:p>
            <a:pPr marL="571500" indent="-571500">
              <a:buClr>
                <a:srgbClr val="FF0000"/>
              </a:buClr>
              <a:buFont typeface="Arial" panose="020B0604020202020204" pitchFamily="34" charset="0"/>
              <a:buChar char="•"/>
            </a:pPr>
            <a:r>
              <a:rPr lang="en-US" sz="4800" dirty="0">
                <a:solidFill>
                  <a:schemeClr val="tx2"/>
                </a:solidFill>
                <a:latin typeface="Calibri" panose="020F0502020204030204" pitchFamily="34" charset="0"/>
                <a:ea typeface="Times New Roman" panose="02020603050405020304" pitchFamily="18" charset="0"/>
                <a:cs typeface="Georgia" panose="02040502050405020303" pitchFamily="18" charset="0"/>
              </a:rPr>
              <a:t>The quantification of the T:N ratio and possible augmentation with intra-arterial nitroglycerin could possibly improve dosimetry calculations and limit damage to normal tissue during radioembolization.</a:t>
            </a:r>
          </a:p>
          <a:p>
            <a:pPr marL="571500" indent="-571500">
              <a:buClr>
                <a:srgbClr val="FF0000"/>
              </a:buClr>
              <a:buFont typeface="Arial" panose="020B0604020202020204" pitchFamily="34" charset="0"/>
              <a:buChar char="•"/>
            </a:pPr>
            <a:endParaRPr lang="en-US" sz="4800" dirty="0">
              <a:solidFill>
                <a:schemeClr val="tx2"/>
              </a:solidFill>
              <a:latin typeface="Calibri" panose="020F0502020204030204" pitchFamily="34" charset="0"/>
              <a:ea typeface="Times New Roman" panose="02020603050405020304" pitchFamily="18" charset="0"/>
              <a:cs typeface="Georgia" panose="02040502050405020303" pitchFamily="18" charset="0"/>
            </a:endParaRPr>
          </a:p>
        </p:txBody>
      </p:sp>
      <p:sp>
        <p:nvSpPr>
          <p:cNvPr id="21" name="Rectangle 20"/>
          <p:cNvSpPr/>
          <p:nvPr/>
        </p:nvSpPr>
        <p:spPr>
          <a:xfrm>
            <a:off x="274296" y="18114846"/>
            <a:ext cx="11126560" cy="4703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buClr>
                <a:srgbClr val="FF0000"/>
              </a:buClr>
              <a:buFont typeface="Arial" panose="020B0604020202020204" pitchFamily="34" charset="0"/>
              <a:buChar char="•"/>
            </a:pPr>
            <a:r>
              <a:rPr lang="en-US" sz="3600" b="1" dirty="0">
                <a:solidFill>
                  <a:schemeClr val="tx2"/>
                </a:solidFill>
              </a:rPr>
              <a:t> Is there a quantifiable increase in perfusion to hepatocellular carcinoma lesions after the intra-arterial administration of nitroglycerin relative to background hepatic parenchyma?</a:t>
            </a:r>
          </a:p>
          <a:p>
            <a:pPr marL="571500" indent="-571500">
              <a:buClr>
                <a:srgbClr val="FF0000"/>
              </a:buClr>
              <a:buFont typeface="Arial" panose="020B0604020202020204" pitchFamily="34" charset="0"/>
              <a:buChar char="•"/>
            </a:pPr>
            <a:r>
              <a:rPr lang="en-US" sz="3600" b="1" dirty="0">
                <a:solidFill>
                  <a:schemeClr val="tx2"/>
                </a:solidFill>
              </a:rPr>
              <a:t>Can quantitative digital subtraction angiography (QDSA) provide real-time perfusion feedback capable of directing therapy?</a:t>
            </a:r>
            <a:endParaRPr lang="en-US" sz="3600" dirty="0">
              <a:solidFill>
                <a:schemeClr val="tx2"/>
              </a:solidFill>
            </a:endParaRPr>
          </a:p>
          <a:p>
            <a:pPr marL="571500" indent="-571500">
              <a:buFont typeface="Arial" panose="020B0604020202020204" pitchFamily="34" charset="0"/>
              <a:buChar char="•"/>
            </a:pPr>
            <a:endParaRPr lang="en-US" sz="3600" dirty="0">
              <a:solidFill>
                <a:schemeClr val="tx2"/>
              </a:solidFill>
            </a:endParaRPr>
          </a:p>
        </p:txBody>
      </p:sp>
      <p:sp>
        <p:nvSpPr>
          <p:cNvPr id="23" name="Rectangle 22"/>
          <p:cNvSpPr/>
          <p:nvPr/>
        </p:nvSpPr>
        <p:spPr>
          <a:xfrm>
            <a:off x="36112265" y="24176367"/>
            <a:ext cx="11126560" cy="6771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fontAlgn="base">
              <a:buFont typeface="+mj-lt"/>
              <a:buAutoNum type="arabicPeriod"/>
            </a:pPr>
            <a:r>
              <a:rPr lang="en-US" sz="4000" dirty="0">
                <a:solidFill>
                  <a:schemeClr val="tx1"/>
                </a:solidFill>
              </a:rPr>
              <a:t>Clin Cancer Res 2006;12(22) November 15, 2006 </a:t>
            </a:r>
          </a:p>
          <a:p>
            <a:pPr marL="742950" indent="-742950" fontAlgn="base">
              <a:buFont typeface="+mj-lt"/>
              <a:buAutoNum type="arabicPeriod"/>
            </a:pPr>
            <a:r>
              <a:rPr lang="en-US" sz="4000" dirty="0">
                <a:solidFill>
                  <a:schemeClr val="tx1"/>
                </a:solidFill>
              </a:rPr>
              <a:t>J Clin Oncol 24:688-694 </a:t>
            </a:r>
          </a:p>
          <a:p>
            <a:pPr marL="742950" indent="-742950" fontAlgn="base">
              <a:buFont typeface="+mj-lt"/>
              <a:buAutoNum type="arabicPeriod"/>
            </a:pPr>
            <a:r>
              <a:rPr lang="en-US" sz="4000" i="1" dirty="0" err="1">
                <a:solidFill>
                  <a:schemeClr val="tx1"/>
                </a:solidFill>
              </a:rPr>
              <a:t>e</a:t>
            </a:r>
            <a:r>
              <a:rPr lang="en-US" sz="4000" dirty="0" err="1">
                <a:solidFill>
                  <a:schemeClr val="tx1"/>
                </a:solidFill>
              </a:rPr>
              <a:t>cancer</a:t>
            </a:r>
            <a:r>
              <a:rPr lang="en-US" sz="4000" dirty="0">
                <a:solidFill>
                  <a:schemeClr val="tx1"/>
                </a:solidFill>
              </a:rPr>
              <a:t> 2015, 9:568 </a:t>
            </a:r>
          </a:p>
          <a:p>
            <a:pPr marL="742950" indent="-742950" fontAlgn="base">
              <a:buFont typeface="+mj-lt"/>
              <a:buAutoNum type="arabicPeriod"/>
            </a:pPr>
            <a:r>
              <a:rPr lang="en-US" sz="4000" dirty="0">
                <a:solidFill>
                  <a:schemeClr val="tx1"/>
                </a:solidFill>
              </a:rPr>
              <a:t>Eur </a:t>
            </a:r>
            <a:r>
              <a:rPr lang="en-US" sz="4000" dirty="0" err="1">
                <a:solidFill>
                  <a:schemeClr val="tx1"/>
                </a:solidFill>
              </a:rPr>
              <a:t>Radiol</a:t>
            </a:r>
            <a:r>
              <a:rPr lang="en-US" sz="4000" dirty="0">
                <a:solidFill>
                  <a:schemeClr val="tx1"/>
                </a:solidFill>
              </a:rPr>
              <a:t> (2012) 22:2193–2200 </a:t>
            </a:r>
          </a:p>
          <a:p>
            <a:pPr marL="742950" indent="-742950" fontAlgn="base">
              <a:buFont typeface="+mj-lt"/>
              <a:buAutoNum type="arabicPeriod"/>
            </a:pPr>
            <a:r>
              <a:rPr lang="en-US" sz="4000" dirty="0">
                <a:solidFill>
                  <a:schemeClr val="tx1"/>
                </a:solidFill>
              </a:rPr>
              <a:t>Advanced Drug Delivery Reviews 63 (2011) 136–151 </a:t>
            </a:r>
          </a:p>
          <a:p>
            <a:pPr marL="742950" indent="-742950" fontAlgn="base">
              <a:buFont typeface="+mj-lt"/>
              <a:buAutoNum type="arabicPeriod"/>
            </a:pPr>
            <a:r>
              <a:rPr lang="en-US" sz="4000" dirty="0">
                <a:solidFill>
                  <a:schemeClr val="tx1"/>
                </a:solidFill>
              </a:rPr>
              <a:t>J Biol Chem 1999;274:9038 </a:t>
            </a:r>
          </a:p>
          <a:p>
            <a:pPr marL="742950" indent="-742950" fontAlgn="base">
              <a:buFont typeface="+mj-lt"/>
              <a:buAutoNum type="arabicPeriod"/>
            </a:pPr>
            <a:r>
              <a:rPr lang="en-US" sz="4000" dirty="0">
                <a:solidFill>
                  <a:schemeClr val="tx1"/>
                </a:solidFill>
              </a:rPr>
              <a:t>Radiology: Volume 272: Number 2—August 2014</a:t>
            </a:r>
          </a:p>
          <a:p>
            <a:pPr marL="742950" indent="-742950" fontAlgn="base">
              <a:buFont typeface="+mj-lt"/>
              <a:buAutoNum type="arabicPeriod"/>
            </a:pPr>
            <a:r>
              <a:rPr lang="en-US" sz="4000" dirty="0">
                <a:solidFill>
                  <a:schemeClr val="tx1"/>
                </a:solidFill>
              </a:rPr>
              <a:t>Radiology: Volume 243: Number 3—June 2007</a:t>
            </a:r>
          </a:p>
          <a:p>
            <a:pPr marL="742950" indent="-742950" fontAlgn="base">
              <a:buFont typeface="+mj-lt"/>
              <a:buAutoNum type="arabicPeriod"/>
            </a:pPr>
            <a:r>
              <a:rPr lang="en-US" sz="4000" dirty="0">
                <a:solidFill>
                  <a:schemeClr val="tx1"/>
                </a:solidFill>
              </a:rPr>
              <a:t>Chen et al. Medicine (2018) 97:48</a:t>
            </a:r>
          </a:p>
        </p:txBody>
      </p:sp>
      <p:pic>
        <p:nvPicPr>
          <p:cNvPr id="1026" name="Picture 2" descr="College of Medicine - Tuc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48" y="1951540"/>
            <a:ext cx="6835303" cy="12104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1"/>
          </p:nvPr>
        </p:nvSpPr>
        <p:spPr>
          <a:xfrm>
            <a:off x="11625506" y="4975491"/>
            <a:ext cx="24225589" cy="9986552"/>
          </a:xfrm>
          <a:ln>
            <a:solidFill>
              <a:schemeClr val="bg1">
                <a:lumMod val="85000"/>
              </a:schemeClr>
            </a:solidFill>
          </a:ln>
        </p:spPr>
        <p:txBody>
          <a:bodyPr>
            <a:normAutofit fontScale="40000" lnSpcReduction="20000"/>
          </a:bodyPr>
          <a:lstStyle/>
          <a:p>
            <a:r>
              <a:rPr lang="en-US" sz="13500" dirty="0"/>
              <a:t>Twenty-four arteriograms with 2D perfusion angiograms were reviewed.  Twelve were excluded from the analysis due to prior treatment (n=5), motion degradation (n=2), and no identifiable background liver (n=5).  </a:t>
            </a:r>
          </a:p>
          <a:p>
            <a:r>
              <a:rPr lang="en-US" sz="13500" dirty="0"/>
              <a:t>Twelve HCCs in 12 patients were included in the analysis.  Mean patient age was 71.7 years.  Ten patients had cirrhosis.  Mean maximum tumor dimension was 4.76 cm.  Eight tumors were in the right lobe and four in the left lobe.  </a:t>
            </a:r>
          </a:p>
          <a:p>
            <a:r>
              <a:rPr lang="en-US" sz="13500" dirty="0"/>
              <a:t>Microcatheter position during 2D perfusion acquisition was lobar (n=6), divisional (n=3), or segmental (n=3).  Contrast injection duration was 5 seconds.  </a:t>
            </a:r>
          </a:p>
          <a:p>
            <a:r>
              <a:rPr lang="en-US" sz="13500" dirty="0"/>
              <a:t>Mean intra-arterial nitroglycerin dose was 279 micrograms.   </a:t>
            </a:r>
          </a:p>
          <a:p>
            <a:r>
              <a:rPr lang="en-US" sz="13500" dirty="0"/>
              <a:t>The ratio of the AUC of HCC to background liver was 2.18+/-1.11 before intra-arterial nitroglycerin and 3.14 +/-1.70 after nitroglycerin administration (p&lt;0.05).</a:t>
            </a:r>
          </a:p>
          <a:p>
            <a:endParaRPr lang="en-US" sz="3600" dirty="0"/>
          </a:p>
        </p:txBody>
      </p:sp>
      <p:pic>
        <p:nvPicPr>
          <p:cNvPr id="2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1997" y="294874"/>
            <a:ext cx="3291840" cy="2867086"/>
          </a:xfrm>
          <a:prstGeom prst="rect">
            <a:avLst/>
          </a:prstGeom>
        </p:spPr>
      </p:pic>
      <p:sp>
        <p:nvSpPr>
          <p:cNvPr id="2" name="Rectangle 1"/>
          <p:cNvSpPr/>
          <p:nvPr/>
        </p:nvSpPr>
        <p:spPr>
          <a:xfrm>
            <a:off x="404266" y="4899806"/>
            <a:ext cx="10964750" cy="11172289"/>
          </a:xfrm>
          <a:prstGeom prst="rect">
            <a:avLst/>
          </a:prstGeom>
        </p:spPr>
        <p:txBody>
          <a:bodyPr wrap="square">
            <a:spAutoFit/>
          </a:bodyPr>
          <a:lstStyle/>
          <a:p>
            <a:r>
              <a:rPr lang="en-US" sz="4000" dirty="0"/>
              <a:t>Nitroglycerin has been demonstrated to preferentially augment tumor perfusion over background parenchyma in animal studies, presumably secondary to overexpression of the enzyme needed to convert nitroglycerin to nitric oxide, with an additional small survival benefit shown in patients with lung cancer (1,2). A recent study (3) investigated the potential of quantitative digital subtraction (QDSA) angiography to evaluate real-time perfusion of small hepatocellular carcinomas (HCCs), and demonstrated that QDSA was able to provide a satisfactory estimate of angiogenic activity before and after TACE. To date, there has not yet been a study performed examining the quantitative effect of nitroglycerin on tumor perfusion in vivo, although it is commonly employed during interventional oncology procedures. </a:t>
            </a:r>
          </a:p>
        </p:txBody>
      </p:sp>
      <p:sp>
        <p:nvSpPr>
          <p:cNvPr id="4" name="Rectangle 3"/>
          <p:cNvSpPr/>
          <p:nvPr/>
        </p:nvSpPr>
        <p:spPr>
          <a:xfrm>
            <a:off x="352780" y="24176367"/>
            <a:ext cx="11016236" cy="6657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2"/>
              </a:solidFill>
            </a:endParaRPr>
          </a:p>
        </p:txBody>
      </p:sp>
      <p:sp>
        <p:nvSpPr>
          <p:cNvPr id="25" name="TextBox 24">
            <a:extLst>
              <a:ext uri="{FF2B5EF4-FFF2-40B4-BE49-F238E27FC236}">
                <a16:creationId xmlns:a16="http://schemas.microsoft.com/office/drawing/2014/main" id="{3D17D916-8557-4745-A11B-83EADCB51547}"/>
              </a:ext>
            </a:extLst>
          </p:cNvPr>
          <p:cNvSpPr txBox="1"/>
          <p:nvPr/>
        </p:nvSpPr>
        <p:spPr>
          <a:xfrm>
            <a:off x="452848" y="24176367"/>
            <a:ext cx="10916168" cy="6494085"/>
          </a:xfrm>
          <a:prstGeom prst="rect">
            <a:avLst/>
          </a:prstGeom>
          <a:noFill/>
        </p:spPr>
        <p:txBody>
          <a:bodyPr wrap="square" rtlCol="0">
            <a:spAutoFit/>
          </a:bodyPr>
          <a:lstStyle/>
          <a:p>
            <a:r>
              <a:rPr lang="en-US" sz="3200" dirty="0"/>
              <a:t>2-D perfusion angiograms obtained during planning arteriography for radioembolization of HCCs from September 2019 to February 2020 were retrospectively reviewed.  Inclusion criteria included LIRADS-5 lesions and angiographically identifiable tumor and background parenchyma.  Exclusion criteria included treated lesions and motion-degraded studies.  Tumor and background liver parenchyma 2D perfusion data before and after the administration of intra-arterial nitroglycerin were processed and the area under the curve (AUC) of the time-density curve was calculated. Relative perfusion of HCC to background liver was compared at the 2 time points using a 2-tailed unpaired t-test. </a:t>
            </a:r>
          </a:p>
          <a:p>
            <a:endParaRPr lang="en-US" sz="3200" dirty="0"/>
          </a:p>
        </p:txBody>
      </p:sp>
      <p:graphicFrame>
        <p:nvGraphicFramePr>
          <p:cNvPr id="27" name="Table 26">
            <a:extLst>
              <a:ext uri="{FF2B5EF4-FFF2-40B4-BE49-F238E27FC236}">
                <a16:creationId xmlns:a16="http://schemas.microsoft.com/office/drawing/2014/main" id="{9BEA63B5-56C7-1A4B-BC48-9BF891814CF9}"/>
              </a:ext>
            </a:extLst>
          </p:cNvPr>
          <p:cNvGraphicFramePr>
            <a:graphicFrameLocks noGrp="1"/>
          </p:cNvGraphicFramePr>
          <p:nvPr>
            <p:extLst>
              <p:ext uri="{D42A27DB-BD31-4B8C-83A1-F6EECF244321}">
                <p14:modId xmlns:p14="http://schemas.microsoft.com/office/powerpoint/2010/main" val="3001943094"/>
              </p:ext>
            </p:extLst>
          </p:nvPr>
        </p:nvGraphicFramePr>
        <p:xfrm>
          <a:off x="11726120" y="23737824"/>
          <a:ext cx="17628636" cy="5998468"/>
        </p:xfrm>
        <a:graphic>
          <a:graphicData uri="http://schemas.openxmlformats.org/drawingml/2006/table">
            <a:tbl>
              <a:tblPr>
                <a:tableStyleId>{5202B0CA-FC54-4496-8BCA-5EF66A818D29}</a:tableStyleId>
              </a:tblPr>
              <a:tblGrid>
                <a:gridCol w="2383640">
                  <a:extLst>
                    <a:ext uri="{9D8B030D-6E8A-4147-A177-3AD203B41FA5}">
                      <a16:colId xmlns:a16="http://schemas.microsoft.com/office/drawing/2014/main" val="4000365950"/>
                    </a:ext>
                  </a:extLst>
                </a:gridCol>
                <a:gridCol w="1491918">
                  <a:extLst>
                    <a:ext uri="{9D8B030D-6E8A-4147-A177-3AD203B41FA5}">
                      <a16:colId xmlns:a16="http://schemas.microsoft.com/office/drawing/2014/main" val="2674350440"/>
                    </a:ext>
                  </a:extLst>
                </a:gridCol>
                <a:gridCol w="2698027">
                  <a:extLst>
                    <a:ext uri="{9D8B030D-6E8A-4147-A177-3AD203B41FA5}">
                      <a16:colId xmlns:a16="http://schemas.microsoft.com/office/drawing/2014/main" val="2186798723"/>
                    </a:ext>
                  </a:extLst>
                </a:gridCol>
                <a:gridCol w="2766621">
                  <a:extLst>
                    <a:ext uri="{9D8B030D-6E8A-4147-A177-3AD203B41FA5}">
                      <a16:colId xmlns:a16="http://schemas.microsoft.com/office/drawing/2014/main" val="1781496922"/>
                    </a:ext>
                  </a:extLst>
                </a:gridCol>
                <a:gridCol w="3275359">
                  <a:extLst>
                    <a:ext uri="{9D8B030D-6E8A-4147-A177-3AD203B41FA5}">
                      <a16:colId xmlns:a16="http://schemas.microsoft.com/office/drawing/2014/main" val="856230463"/>
                    </a:ext>
                  </a:extLst>
                </a:gridCol>
                <a:gridCol w="3521153">
                  <a:extLst>
                    <a:ext uri="{9D8B030D-6E8A-4147-A177-3AD203B41FA5}">
                      <a16:colId xmlns:a16="http://schemas.microsoft.com/office/drawing/2014/main" val="2210155865"/>
                    </a:ext>
                  </a:extLst>
                </a:gridCol>
                <a:gridCol w="1491918">
                  <a:extLst>
                    <a:ext uri="{9D8B030D-6E8A-4147-A177-3AD203B41FA5}">
                      <a16:colId xmlns:a16="http://schemas.microsoft.com/office/drawing/2014/main" val="4075676304"/>
                    </a:ext>
                  </a:extLst>
                </a:gridCol>
              </a:tblGrid>
              <a:tr h="428462">
                <a:tc>
                  <a:txBody>
                    <a:bodyPr/>
                    <a:lstStyle/>
                    <a:p>
                      <a:pPr algn="l" fontAlgn="b"/>
                      <a:r>
                        <a:rPr lang="en-US" sz="2200" u="none" strike="noStrike">
                          <a:effectLst/>
                        </a:rPr>
                        <a:t>Arteriogram</a:t>
                      </a:r>
                      <a:endParaRPr lang="en-US" sz="2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size (cm)</a:t>
                      </a:r>
                      <a:endParaRPr lang="en-US" sz="2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Lobe (Right or Left)</a:t>
                      </a:r>
                      <a:endParaRPr lang="en-US" sz="2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Nitroglycerin dose (ug)</a:t>
                      </a:r>
                      <a:endParaRPr lang="en-US" sz="2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Ratio of AUC forPreHCC/NL</a:t>
                      </a:r>
                      <a:endParaRPr lang="en-US" sz="2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Ratio of AUC for Post HCC/NL</a:t>
                      </a:r>
                      <a:endParaRPr lang="en-US" sz="2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 change</a:t>
                      </a:r>
                      <a:endParaRPr lang="en-US" sz="2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56073"/>
                  </a:ext>
                </a:extLst>
              </a:tr>
              <a:tr h="428462">
                <a:tc>
                  <a:txBody>
                    <a:bodyPr/>
                    <a:lstStyle/>
                    <a:p>
                      <a:pPr algn="l" fontAlgn="b"/>
                      <a:r>
                        <a:rPr lang="en-US" sz="2200" u="none" strike="noStrike">
                          <a:effectLst/>
                        </a:rPr>
                        <a:t>A</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5.3</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2.409612608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4.334142267</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0.79868841</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2094008"/>
                  </a:ext>
                </a:extLst>
              </a:tr>
              <a:tr h="428462">
                <a:tc>
                  <a:txBody>
                    <a:bodyPr/>
                    <a:lstStyle/>
                    <a:p>
                      <a:pPr algn="l" fontAlgn="b"/>
                      <a:r>
                        <a:rPr lang="en-US" sz="2200" u="none" strike="noStrike">
                          <a:effectLst/>
                        </a:rPr>
                        <a:t>B</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5.1</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dirty="0">
                          <a:effectLst/>
                        </a:rPr>
                        <a:t>Left</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250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1.394027381</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1.932332677</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0.38615116</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8014791"/>
                  </a:ext>
                </a:extLst>
              </a:tr>
              <a:tr h="428462">
                <a:tc>
                  <a:txBody>
                    <a:bodyPr/>
                    <a:lstStyle/>
                    <a:p>
                      <a:pPr algn="l" fontAlgn="b"/>
                      <a:r>
                        <a:rPr lang="en-US" sz="2200" u="none" strike="noStrike">
                          <a:effectLst/>
                        </a:rPr>
                        <a:t>C</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4</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1.52185546</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3.875722042</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1.54670837</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5894438"/>
                  </a:ext>
                </a:extLst>
              </a:tr>
              <a:tr h="428462">
                <a:tc>
                  <a:txBody>
                    <a:bodyPr/>
                    <a:lstStyle/>
                    <a:p>
                      <a:pPr algn="l" fontAlgn="b"/>
                      <a:r>
                        <a:rPr lang="en-US" sz="2200" u="none" strike="noStrike">
                          <a:effectLst/>
                        </a:rPr>
                        <a:t>D</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9</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1.664051822</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1.270219798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-0.2366705</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6282922"/>
                  </a:ext>
                </a:extLst>
              </a:tr>
              <a:tr h="428462">
                <a:tc>
                  <a:txBody>
                    <a:bodyPr/>
                    <a:lstStyle/>
                    <a:p>
                      <a:pPr algn="l" fontAlgn="b"/>
                      <a:r>
                        <a:rPr lang="en-US" sz="2200" u="none" strike="noStrike">
                          <a:effectLst/>
                        </a:rPr>
                        <a:t>E</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7.092352928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9.57938549</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0.35066396</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2319893"/>
                  </a:ext>
                </a:extLst>
              </a:tr>
              <a:tr h="428462">
                <a:tc>
                  <a:txBody>
                    <a:bodyPr/>
                    <a:lstStyle/>
                    <a:p>
                      <a:pPr algn="l" fontAlgn="b"/>
                      <a:r>
                        <a:rPr lang="en-US" sz="2200" u="none" strike="noStrike">
                          <a:effectLst/>
                        </a:rPr>
                        <a:t>F</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2.7</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dirty="0">
                          <a:effectLst/>
                        </a:rPr>
                        <a:t>Right</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300</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2.044468138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2.366298684</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0.15741529</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0199197"/>
                  </a:ext>
                </a:extLst>
              </a:tr>
              <a:tr h="428462">
                <a:tc>
                  <a:txBody>
                    <a:bodyPr/>
                    <a:lstStyle/>
                    <a:p>
                      <a:pPr algn="l" fontAlgn="b"/>
                      <a:r>
                        <a:rPr lang="en-US" sz="2200" u="none" strike="noStrike">
                          <a:effectLst/>
                        </a:rPr>
                        <a:t>G</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6.2</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1.058712978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2.232691346</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1.10887312</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4369477"/>
                  </a:ext>
                </a:extLst>
              </a:tr>
              <a:tr h="428462">
                <a:tc>
                  <a:txBody>
                    <a:bodyPr/>
                    <a:lstStyle/>
                    <a:p>
                      <a:pPr algn="l" fontAlgn="b"/>
                      <a:r>
                        <a:rPr lang="en-US" sz="2200" u="none" strike="noStrike">
                          <a:effectLst/>
                        </a:rPr>
                        <a:t>H</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4.8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Left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400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1.144845349</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0.976307408</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-0.1472146</a:t>
                      </a:r>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698217"/>
                  </a:ext>
                </a:extLst>
              </a:tr>
              <a:tr h="428462">
                <a:tc>
                  <a:txBody>
                    <a:bodyPr/>
                    <a:lstStyle/>
                    <a:p>
                      <a:pPr algn="l" fontAlgn="b"/>
                      <a:r>
                        <a:rPr lang="en-US" sz="2200" u="none" strike="noStrike">
                          <a:effectLst/>
                        </a:rPr>
                        <a:t>I</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7.5</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5.089838327</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4.434410855</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-0.1287718</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6982453"/>
                  </a:ext>
                </a:extLst>
              </a:tr>
              <a:tr h="428462">
                <a:tc>
                  <a:txBody>
                    <a:bodyPr/>
                    <a:lstStyle/>
                    <a:p>
                      <a:pPr algn="l" fontAlgn="b"/>
                      <a:r>
                        <a:rPr lang="en-US" sz="2200" u="none" strike="noStrike">
                          <a:effectLst/>
                        </a:rPr>
                        <a:t>J </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1.510176723</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1.759872527</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0.16534211</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1427174"/>
                  </a:ext>
                </a:extLst>
              </a:tr>
              <a:tr h="428462">
                <a:tc>
                  <a:txBody>
                    <a:bodyPr/>
                    <a:lstStyle/>
                    <a:p>
                      <a:pPr algn="l" fontAlgn="b"/>
                      <a:r>
                        <a:rPr lang="en-US" sz="2200" u="none" strike="noStrike">
                          <a:effectLst/>
                        </a:rPr>
                        <a:t>K</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2.3</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Left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2.608045255</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5.942452222</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1.27850809</a:t>
                      </a:r>
                      <a:endParaRPr lang="en-US" sz="2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4318208"/>
                  </a:ext>
                </a:extLst>
              </a:tr>
              <a:tr h="428462">
                <a:tc>
                  <a:txBody>
                    <a:bodyPr/>
                    <a:lstStyle/>
                    <a:p>
                      <a:pPr algn="l" fontAlgn="b"/>
                      <a:r>
                        <a:rPr lang="en-US" sz="2200" u="none" strike="noStrike">
                          <a:effectLst/>
                        </a:rPr>
                        <a:t>L</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6.1</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Left</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2.472639418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2.258294988</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-0.0866865</a:t>
                      </a:r>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6766213"/>
                  </a:ext>
                </a:extLst>
              </a:tr>
              <a:tr h="428462">
                <a:tc>
                  <a:txBody>
                    <a:bodyPr/>
                    <a:lstStyle/>
                    <a:p>
                      <a:pPr algn="l" fontAlgn="b"/>
                      <a:r>
                        <a:rPr lang="en-US" sz="2200" u="none" strike="noStrike">
                          <a:effectLst/>
                        </a:rPr>
                        <a:t>Average </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4.75833333</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a:effectLst/>
                        </a:rPr>
                        <a:t>Right 8 (75%)</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279.1666667</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2.184393511</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3.136396803</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0.48377285</a:t>
                      </a:r>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5153714"/>
                  </a:ext>
                </a:extLst>
              </a:tr>
            </a:tbl>
          </a:graphicData>
        </a:graphic>
      </p:graphicFrame>
      <p:pic>
        <p:nvPicPr>
          <p:cNvPr id="40" name="Picture 39" descr="A screenshot of a cell phone&#10;&#10;Description automatically generated">
            <a:extLst>
              <a:ext uri="{FF2B5EF4-FFF2-40B4-BE49-F238E27FC236}">
                <a16:creationId xmlns:a16="http://schemas.microsoft.com/office/drawing/2014/main" id="{0DBACD1D-478C-7142-927B-1E7895975422}"/>
              </a:ext>
            </a:extLst>
          </p:cNvPr>
          <p:cNvPicPr>
            <a:picLocks noChangeAspect="1"/>
          </p:cNvPicPr>
          <p:nvPr/>
        </p:nvPicPr>
        <p:blipFill rotWithShape="1">
          <a:blip r:embed="rId5">
            <a:extLst>
              <a:ext uri="{28A0092B-C50C-407E-A947-70E740481C1C}">
                <a14:useLocalDpi xmlns:a14="http://schemas.microsoft.com/office/drawing/2010/main" val="0"/>
              </a:ext>
            </a:extLst>
          </a:blip>
          <a:srcRect l="1" t="47881" r="50616" b="2356"/>
          <a:stretch/>
        </p:blipFill>
        <p:spPr>
          <a:xfrm>
            <a:off x="27753361" y="14929708"/>
            <a:ext cx="7932146" cy="7690806"/>
          </a:xfrm>
          <a:prstGeom prst="rect">
            <a:avLst/>
          </a:prstGeom>
        </p:spPr>
      </p:pic>
      <p:sp>
        <p:nvSpPr>
          <p:cNvPr id="41" name="TextBox 40">
            <a:extLst>
              <a:ext uri="{FF2B5EF4-FFF2-40B4-BE49-F238E27FC236}">
                <a16:creationId xmlns:a16="http://schemas.microsoft.com/office/drawing/2014/main" id="{DA03774E-8EB9-6D4D-8C1D-73BD93B6A37A}"/>
              </a:ext>
            </a:extLst>
          </p:cNvPr>
          <p:cNvSpPr txBox="1"/>
          <p:nvPr/>
        </p:nvSpPr>
        <p:spPr>
          <a:xfrm>
            <a:off x="11726120" y="29736292"/>
            <a:ext cx="18558808" cy="646331"/>
          </a:xfrm>
          <a:prstGeom prst="rect">
            <a:avLst/>
          </a:prstGeom>
          <a:noFill/>
        </p:spPr>
        <p:txBody>
          <a:bodyPr wrap="square" rtlCol="0">
            <a:spAutoFit/>
          </a:bodyPr>
          <a:lstStyle/>
          <a:p>
            <a:r>
              <a:rPr lang="en-US" sz="3600" dirty="0"/>
              <a:t>Figure 3: Individual arteriograms with HCC tumor locations and nitroglycerin doses</a:t>
            </a:r>
          </a:p>
        </p:txBody>
      </p:sp>
      <p:graphicFrame>
        <p:nvGraphicFramePr>
          <p:cNvPr id="42" name="Table 41">
            <a:extLst>
              <a:ext uri="{FF2B5EF4-FFF2-40B4-BE49-F238E27FC236}">
                <a16:creationId xmlns:a16="http://schemas.microsoft.com/office/drawing/2014/main" id="{E7E9AE9B-DE6D-9844-8BC6-209705F3AB30}"/>
              </a:ext>
            </a:extLst>
          </p:cNvPr>
          <p:cNvGraphicFramePr>
            <a:graphicFrameLocks noGrp="1"/>
          </p:cNvGraphicFramePr>
          <p:nvPr>
            <p:extLst>
              <p:ext uri="{D42A27DB-BD31-4B8C-83A1-F6EECF244321}">
                <p14:modId xmlns:p14="http://schemas.microsoft.com/office/powerpoint/2010/main" val="3438379218"/>
              </p:ext>
            </p:extLst>
          </p:nvPr>
        </p:nvGraphicFramePr>
        <p:xfrm>
          <a:off x="29659147" y="23737823"/>
          <a:ext cx="6306406" cy="5779004"/>
        </p:xfrm>
        <a:graphic>
          <a:graphicData uri="http://schemas.openxmlformats.org/drawingml/2006/table">
            <a:tbl>
              <a:tblPr>
                <a:tableStyleId>{073A0DAA-6AF3-43AB-8588-CEC1D06C72B9}</a:tableStyleId>
              </a:tblPr>
              <a:tblGrid>
                <a:gridCol w="4060880">
                  <a:extLst>
                    <a:ext uri="{9D8B030D-6E8A-4147-A177-3AD203B41FA5}">
                      <a16:colId xmlns:a16="http://schemas.microsoft.com/office/drawing/2014/main" val="2064085245"/>
                    </a:ext>
                  </a:extLst>
                </a:gridCol>
                <a:gridCol w="2245526">
                  <a:extLst>
                    <a:ext uri="{9D8B030D-6E8A-4147-A177-3AD203B41FA5}">
                      <a16:colId xmlns:a16="http://schemas.microsoft.com/office/drawing/2014/main" val="1414214343"/>
                    </a:ext>
                  </a:extLst>
                </a:gridCol>
              </a:tblGrid>
              <a:tr h="525364">
                <a:tc>
                  <a:txBody>
                    <a:bodyPr/>
                    <a:lstStyle/>
                    <a:p>
                      <a:pPr algn="l" fontAlgn="b"/>
                      <a:r>
                        <a:rPr lang="en-US" sz="2400" u="none" strike="noStrike">
                          <a:effectLst/>
                        </a:rPr>
                        <a:t>Characteristic Patients</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400" u="none" strike="noStrike">
                          <a:effectLst/>
                        </a:rPr>
                        <a:t>value (n=12)</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8640613"/>
                  </a:ext>
                </a:extLst>
              </a:tr>
              <a:tr h="525364">
                <a:tc>
                  <a:txBody>
                    <a:bodyPr/>
                    <a:lstStyle/>
                    <a:p>
                      <a:pPr algn="l" fontAlgn="b"/>
                      <a:r>
                        <a:rPr lang="en-US" sz="2400" u="none" strike="noStrike">
                          <a:effectLst/>
                        </a:rPr>
                        <a:t>age (years)</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400" u="none" strike="noStrike">
                          <a:effectLst/>
                        </a:rPr>
                        <a:t>71.7 (11.2)</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381326"/>
                  </a:ext>
                </a:extLst>
              </a:tr>
              <a:tr h="525364">
                <a:tc>
                  <a:txBody>
                    <a:bodyPr/>
                    <a:lstStyle/>
                    <a:p>
                      <a:pPr algn="l" fontAlgn="b"/>
                      <a:r>
                        <a:rPr lang="en-US" sz="2400" u="none" strike="noStrike" dirty="0">
                          <a:effectLst/>
                        </a:rPr>
                        <a:t>sex</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5549059"/>
                  </a:ext>
                </a:extLst>
              </a:tr>
              <a:tr h="525364">
                <a:tc>
                  <a:txBody>
                    <a:bodyPr/>
                    <a:lstStyle/>
                    <a:p>
                      <a:pPr algn="l" fontAlgn="b"/>
                      <a:r>
                        <a:rPr lang="en-US" sz="2400" u="none" strike="noStrike">
                          <a:effectLst/>
                        </a:rPr>
                        <a:t>male</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400" u="none" strike="noStrike">
                          <a:effectLst/>
                        </a:rPr>
                        <a:t>11 (91.7%)</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195248"/>
                  </a:ext>
                </a:extLst>
              </a:tr>
              <a:tr h="525364">
                <a:tc>
                  <a:txBody>
                    <a:bodyPr/>
                    <a:lstStyle/>
                    <a:p>
                      <a:pPr algn="l" fontAlgn="b"/>
                      <a:r>
                        <a:rPr lang="en-US" sz="2400" u="none" strike="noStrike" dirty="0">
                          <a:effectLst/>
                        </a:rPr>
                        <a:t>Female</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8793710"/>
                  </a:ext>
                </a:extLst>
              </a:tr>
              <a:tr h="525364">
                <a:tc>
                  <a:txBody>
                    <a:bodyPr/>
                    <a:lstStyle/>
                    <a:p>
                      <a:pPr algn="l" fontAlgn="b"/>
                      <a:r>
                        <a:rPr lang="en-US" sz="2400" u="none" strike="noStrike">
                          <a:effectLst/>
                        </a:rPr>
                        <a:t>Liver cirrhosis</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9928328"/>
                  </a:ext>
                </a:extLst>
              </a:tr>
              <a:tr h="525364">
                <a:tc>
                  <a:txBody>
                    <a:bodyPr/>
                    <a:lstStyle/>
                    <a:p>
                      <a:pPr algn="l" fontAlgn="b"/>
                      <a:r>
                        <a:rPr lang="en-US" sz="2400" u="none" strike="noStrike" dirty="0">
                          <a:effectLst/>
                        </a:rPr>
                        <a:t>HCV</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924886"/>
                  </a:ext>
                </a:extLst>
              </a:tr>
              <a:tr h="525364">
                <a:tc>
                  <a:txBody>
                    <a:bodyPr/>
                    <a:lstStyle/>
                    <a:p>
                      <a:pPr algn="l" fontAlgn="b"/>
                      <a:r>
                        <a:rPr lang="en-US" sz="2400" u="none" strike="noStrike">
                          <a:effectLst/>
                        </a:rPr>
                        <a:t>NASH</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2332463"/>
                  </a:ext>
                </a:extLst>
              </a:tr>
              <a:tr h="525364">
                <a:tc>
                  <a:txBody>
                    <a:bodyPr/>
                    <a:lstStyle/>
                    <a:p>
                      <a:pPr algn="l" fontAlgn="b"/>
                      <a:r>
                        <a:rPr lang="en-US" sz="2400" u="none" strike="noStrike">
                          <a:effectLst/>
                        </a:rPr>
                        <a:t>cryptogenic</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49571719"/>
                  </a:ext>
                </a:extLst>
              </a:tr>
              <a:tr h="525364">
                <a:tc>
                  <a:txBody>
                    <a:bodyPr/>
                    <a:lstStyle/>
                    <a:p>
                      <a:pPr algn="l" fontAlgn="b"/>
                      <a:r>
                        <a:rPr lang="en-US" sz="2400" u="none" strike="noStrike" dirty="0">
                          <a:effectLst/>
                        </a:rPr>
                        <a:t>EtOH</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9040831"/>
                  </a:ext>
                </a:extLst>
              </a:tr>
              <a:tr h="525364">
                <a:tc>
                  <a:txBody>
                    <a:bodyPr/>
                    <a:lstStyle/>
                    <a:p>
                      <a:pPr algn="l" fontAlgn="b"/>
                      <a:r>
                        <a:rPr lang="en-US" sz="2400" u="none" strike="noStrike" dirty="0">
                          <a:effectLst/>
                        </a:rPr>
                        <a:t>MELD</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400" u="none" strike="noStrike" dirty="0">
                          <a:effectLst/>
                        </a:rPr>
                        <a:t>9.6 (2.5)</a:t>
                      </a:r>
                      <a:endParaRPr lang="en-US" sz="24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8239669"/>
                  </a:ext>
                </a:extLst>
              </a:tr>
            </a:tbl>
          </a:graphicData>
        </a:graphic>
      </p:graphicFrame>
      <p:sp>
        <p:nvSpPr>
          <p:cNvPr id="44" name="TextBox 43">
            <a:extLst>
              <a:ext uri="{FF2B5EF4-FFF2-40B4-BE49-F238E27FC236}">
                <a16:creationId xmlns:a16="http://schemas.microsoft.com/office/drawing/2014/main" id="{108D6989-95CC-5F43-BA89-785EFB281970}"/>
              </a:ext>
            </a:extLst>
          </p:cNvPr>
          <p:cNvSpPr txBox="1"/>
          <p:nvPr/>
        </p:nvSpPr>
        <p:spPr>
          <a:xfrm>
            <a:off x="29659146" y="29793289"/>
            <a:ext cx="6306407" cy="1200329"/>
          </a:xfrm>
          <a:prstGeom prst="rect">
            <a:avLst/>
          </a:prstGeom>
          <a:noFill/>
        </p:spPr>
        <p:txBody>
          <a:bodyPr wrap="square" rtlCol="0">
            <a:spAutoFit/>
          </a:bodyPr>
          <a:lstStyle/>
          <a:p>
            <a:r>
              <a:rPr lang="en-US" sz="3600" dirty="0"/>
              <a:t>Figure 4: Individual patient characteristics</a:t>
            </a:r>
          </a:p>
        </p:txBody>
      </p:sp>
      <p:pic>
        <p:nvPicPr>
          <p:cNvPr id="15" name="Content Placeholder 14" descr="A screenshot of a video game&#10;&#10;Description automatically generated">
            <a:extLst>
              <a:ext uri="{FF2B5EF4-FFF2-40B4-BE49-F238E27FC236}">
                <a16:creationId xmlns:a16="http://schemas.microsoft.com/office/drawing/2014/main" id="{32224CC3-F397-804F-8214-BCAEB705858E}"/>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1707874" y="14933417"/>
            <a:ext cx="15724126" cy="8658103"/>
          </a:xfrm>
        </p:spPr>
      </p:pic>
      <p:sp>
        <p:nvSpPr>
          <p:cNvPr id="16" name="TextBox 15">
            <a:extLst>
              <a:ext uri="{FF2B5EF4-FFF2-40B4-BE49-F238E27FC236}">
                <a16:creationId xmlns:a16="http://schemas.microsoft.com/office/drawing/2014/main" id="{C0745DD5-DE8F-AF44-958E-78B04551EE57}"/>
              </a:ext>
            </a:extLst>
          </p:cNvPr>
          <p:cNvSpPr txBox="1"/>
          <p:nvPr/>
        </p:nvSpPr>
        <p:spPr>
          <a:xfrm>
            <a:off x="12006656" y="14344933"/>
            <a:ext cx="7534656" cy="584775"/>
          </a:xfrm>
          <a:prstGeom prst="rect">
            <a:avLst/>
          </a:prstGeom>
          <a:noFill/>
        </p:spPr>
        <p:txBody>
          <a:bodyPr wrap="square" rtlCol="0">
            <a:spAutoFit/>
          </a:bodyPr>
          <a:lstStyle/>
          <a:p>
            <a:r>
              <a:rPr lang="en-US" sz="3200" dirty="0"/>
              <a:t>Figure 1: Sample Arteriograms</a:t>
            </a:r>
          </a:p>
        </p:txBody>
      </p:sp>
    </p:spTree>
    <p:extLst>
      <p:ext uri="{BB962C8B-B14F-4D97-AF65-F5344CB8AC3E}">
        <p14:creationId xmlns:p14="http://schemas.microsoft.com/office/powerpoint/2010/main" val="1164746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A Copper Custom">
      <a:dk1>
        <a:sysClr val="windowText" lastClr="000000"/>
      </a:dk1>
      <a:lt1>
        <a:sysClr val="window" lastClr="FFFFFF"/>
      </a:lt1>
      <a:dk2>
        <a:srgbClr val="3F3F3F"/>
      </a:dk2>
      <a:lt2>
        <a:srgbClr val="ECE9C6"/>
      </a:lt2>
      <a:accent1>
        <a:srgbClr val="C80033"/>
      </a:accent1>
      <a:accent2>
        <a:srgbClr val="92D050"/>
      </a:accent2>
      <a:accent3>
        <a:srgbClr val="003366"/>
      </a:accent3>
      <a:accent4>
        <a:srgbClr val="CC9900"/>
      </a:accent4>
      <a:accent5>
        <a:srgbClr val="972109"/>
      </a:accent5>
      <a:accent6>
        <a:srgbClr val="7BA0A5"/>
      </a:accent6>
      <a:hlink>
        <a:srgbClr val="C80033"/>
      </a:hlink>
      <a:folHlink>
        <a:srgbClr val="B2B2B2"/>
      </a:folHlink>
    </a:clrScheme>
    <a:fontScheme name="UACOM-KSE">
      <a:majorFont>
        <a:latin typeface="Cambria"/>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oster-Template" id="{7A9CD7C7-FEFA-442C-9FE5-EEDB4FED04C9}" vid="{E1408174-FD38-44A7-8560-436CD2A02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3189</TotalTime>
  <Words>851</Words>
  <Application>Microsoft Office PowerPoint</Application>
  <PresentationFormat>Custom</PresentationFormat>
  <Paragraphs>154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Georgia</vt:lpstr>
      <vt:lpstr>Times New Roman</vt:lpstr>
      <vt:lpstr>Clarity</vt:lpstr>
      <vt:lpstr>PowerPoint Presentation</vt:lpstr>
    </vt:vector>
  </TitlesOfParts>
  <Company>College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Spear Ellinwood</dc:creator>
  <cp:lastModifiedBy>Jennifer Fischahs</cp:lastModifiedBy>
  <cp:revision>64</cp:revision>
  <dcterms:created xsi:type="dcterms:W3CDTF">2015-04-15T23:41:22Z</dcterms:created>
  <dcterms:modified xsi:type="dcterms:W3CDTF">2020-05-11T01:03:46Z</dcterms:modified>
</cp:coreProperties>
</file>