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47548800" cy="31089600"/>
  <p:notesSz cx="9144000" cy="6858000"/>
  <p:defaultTextStyle>
    <a:defPPr>
      <a:defRPr lang="en-US"/>
    </a:defPPr>
    <a:lvl1pPr marL="0" algn="l" defTabSz="4087354" rtl="0" eaLnBrk="1" latinLnBrk="0" hangingPunct="1">
      <a:defRPr sz="7900" kern="1200">
        <a:solidFill>
          <a:schemeClr val="tx1"/>
        </a:solidFill>
        <a:latin typeface="+mn-lt"/>
        <a:ea typeface="+mn-ea"/>
        <a:cs typeface="+mn-cs"/>
      </a:defRPr>
    </a:lvl1pPr>
    <a:lvl2pPr marL="2043677" algn="l" defTabSz="4087354" rtl="0" eaLnBrk="1" latinLnBrk="0" hangingPunct="1">
      <a:defRPr sz="7900" kern="1200">
        <a:solidFill>
          <a:schemeClr val="tx1"/>
        </a:solidFill>
        <a:latin typeface="+mn-lt"/>
        <a:ea typeface="+mn-ea"/>
        <a:cs typeface="+mn-cs"/>
      </a:defRPr>
    </a:lvl2pPr>
    <a:lvl3pPr marL="4087354" algn="l" defTabSz="4087354" rtl="0" eaLnBrk="1" latinLnBrk="0" hangingPunct="1">
      <a:defRPr sz="7900" kern="1200">
        <a:solidFill>
          <a:schemeClr val="tx1"/>
        </a:solidFill>
        <a:latin typeface="+mn-lt"/>
        <a:ea typeface="+mn-ea"/>
        <a:cs typeface="+mn-cs"/>
      </a:defRPr>
    </a:lvl3pPr>
    <a:lvl4pPr marL="6131030" algn="l" defTabSz="4087354" rtl="0" eaLnBrk="1" latinLnBrk="0" hangingPunct="1">
      <a:defRPr sz="7900" kern="1200">
        <a:solidFill>
          <a:schemeClr val="tx1"/>
        </a:solidFill>
        <a:latin typeface="+mn-lt"/>
        <a:ea typeface="+mn-ea"/>
        <a:cs typeface="+mn-cs"/>
      </a:defRPr>
    </a:lvl4pPr>
    <a:lvl5pPr marL="8174705" algn="l" defTabSz="4087354" rtl="0" eaLnBrk="1" latinLnBrk="0" hangingPunct="1">
      <a:defRPr sz="7900" kern="1200">
        <a:solidFill>
          <a:schemeClr val="tx1"/>
        </a:solidFill>
        <a:latin typeface="+mn-lt"/>
        <a:ea typeface="+mn-ea"/>
        <a:cs typeface="+mn-cs"/>
      </a:defRPr>
    </a:lvl5pPr>
    <a:lvl6pPr marL="10218382" algn="l" defTabSz="4087354" rtl="0" eaLnBrk="1" latinLnBrk="0" hangingPunct="1">
      <a:defRPr sz="7900" kern="1200">
        <a:solidFill>
          <a:schemeClr val="tx1"/>
        </a:solidFill>
        <a:latin typeface="+mn-lt"/>
        <a:ea typeface="+mn-ea"/>
        <a:cs typeface="+mn-cs"/>
      </a:defRPr>
    </a:lvl6pPr>
    <a:lvl7pPr marL="12262059" algn="l" defTabSz="4087354" rtl="0" eaLnBrk="1" latinLnBrk="0" hangingPunct="1">
      <a:defRPr sz="7900" kern="1200">
        <a:solidFill>
          <a:schemeClr val="tx1"/>
        </a:solidFill>
        <a:latin typeface="+mn-lt"/>
        <a:ea typeface="+mn-ea"/>
        <a:cs typeface="+mn-cs"/>
      </a:defRPr>
    </a:lvl7pPr>
    <a:lvl8pPr marL="14305737" algn="l" defTabSz="4087354" rtl="0" eaLnBrk="1" latinLnBrk="0" hangingPunct="1">
      <a:defRPr sz="7900" kern="1200">
        <a:solidFill>
          <a:schemeClr val="tx1"/>
        </a:solidFill>
        <a:latin typeface="+mn-lt"/>
        <a:ea typeface="+mn-ea"/>
        <a:cs typeface="+mn-cs"/>
      </a:defRPr>
    </a:lvl8pPr>
    <a:lvl9pPr marL="16349414" algn="l" defTabSz="4087354" rtl="0" eaLnBrk="1" latinLnBrk="0" hangingPunct="1">
      <a:defRPr sz="7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792" userDrawn="1">
          <p15:clr>
            <a:srgbClr val="A4A3A4"/>
          </p15:clr>
        </p15:guide>
        <p15:guide id="2" pos="149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0033"/>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8" autoAdjust="0"/>
    <p:restoredTop sz="95909" autoAdjust="0"/>
  </p:normalViewPr>
  <p:slideViewPr>
    <p:cSldViewPr>
      <p:cViewPr varScale="1">
        <p:scale>
          <a:sx n="25" d="100"/>
          <a:sy n="25" d="100"/>
        </p:scale>
        <p:origin x="1530" y="24"/>
      </p:cViewPr>
      <p:guideLst>
        <p:guide orient="horz" pos="9792"/>
        <p:guide pos="14976"/>
      </p:guideLst>
    </p:cSldViewPr>
  </p:slideViewPr>
  <p:notesTextViewPr>
    <p:cViewPr>
      <p:scale>
        <a:sx n="1" d="1"/>
        <a:sy n="1" d="1"/>
      </p:scale>
      <p:origin x="0" y="0"/>
    </p:cViewPr>
  </p:notesTextViewPr>
  <p:gridSpacing cx="73152" cy="73152"/>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4A828EB7-EF89-4480-9BDE-A2D0DB22049D}" type="datetimeFigureOut">
              <a:rPr lang="en-US" smtClean="0"/>
              <a:t>5/7/2020</a:t>
            </a:fld>
            <a:endParaRPr lang="en-US" dirty="0"/>
          </a:p>
        </p:txBody>
      </p:sp>
      <p:sp>
        <p:nvSpPr>
          <p:cNvPr id="4" name="Slide Image Placeholder 3"/>
          <p:cNvSpPr>
            <a:spLocks noGrp="1" noRot="1" noChangeAspect="1"/>
          </p:cNvSpPr>
          <p:nvPr>
            <p:ph type="sldImg" idx="2"/>
          </p:nvPr>
        </p:nvSpPr>
        <p:spPr>
          <a:xfrm>
            <a:off x="2606675" y="514350"/>
            <a:ext cx="393065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3E721CDE-347B-4C28-A232-2F9A9B5FA02F}" type="slidenum">
              <a:rPr lang="en-US" smtClean="0"/>
              <a:t>‹#›</a:t>
            </a:fld>
            <a:endParaRPr lang="en-US" dirty="0"/>
          </a:p>
        </p:txBody>
      </p:sp>
    </p:spTree>
    <p:extLst>
      <p:ext uri="{BB962C8B-B14F-4D97-AF65-F5344CB8AC3E}">
        <p14:creationId xmlns:p14="http://schemas.microsoft.com/office/powerpoint/2010/main" val="3912984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6675" y="514350"/>
            <a:ext cx="393065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21CDE-347B-4C28-A232-2F9A9B5FA02F}" type="slidenum">
              <a:rPr lang="en-US" smtClean="0"/>
              <a:t>1</a:t>
            </a:fld>
            <a:endParaRPr lang="en-US" dirty="0"/>
          </a:p>
        </p:txBody>
      </p:sp>
    </p:spTree>
    <p:extLst>
      <p:ext uri="{BB962C8B-B14F-4D97-AF65-F5344CB8AC3E}">
        <p14:creationId xmlns:p14="http://schemas.microsoft.com/office/powerpoint/2010/main" val="144646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66160" y="6217924"/>
            <a:ext cx="40812720" cy="8736753"/>
          </a:xfrm>
        </p:spPr>
        <p:txBody>
          <a:bodyPr anchor="b">
            <a:noAutofit/>
          </a:bodyPr>
          <a:lstStyle>
            <a:lvl1pPr>
              <a:defRPr sz="29095" cap="all" baseline="0"/>
            </a:lvl1pPr>
          </a:lstStyle>
          <a:p>
            <a:r>
              <a:rPr lang="en-US"/>
              <a:t>Click to edit Master title style</a:t>
            </a:r>
            <a:endParaRPr lang="en-US" dirty="0"/>
          </a:p>
        </p:txBody>
      </p:sp>
      <p:sp>
        <p:nvSpPr>
          <p:cNvPr id="3" name="Subtitle 2"/>
          <p:cNvSpPr>
            <a:spLocks noGrp="1"/>
          </p:cNvSpPr>
          <p:nvPr>
            <p:ph type="subTitle" idx="1"/>
          </p:nvPr>
        </p:nvSpPr>
        <p:spPr>
          <a:xfrm>
            <a:off x="3566160" y="15890240"/>
            <a:ext cx="33284160" cy="7945120"/>
          </a:xfrm>
        </p:spPr>
        <p:txBody>
          <a:bodyPr/>
          <a:lstStyle>
            <a:lvl1pPr marL="0" indent="0" algn="l">
              <a:buNone/>
              <a:defRPr>
                <a:solidFill>
                  <a:schemeClr val="tx1">
                    <a:lumMod val="75000"/>
                    <a:lumOff val="25000"/>
                  </a:schemeClr>
                </a:solidFill>
              </a:defRPr>
            </a:lvl1pPr>
            <a:lvl2pPr marL="2458220" indent="0" algn="ctr">
              <a:buNone/>
              <a:defRPr>
                <a:solidFill>
                  <a:schemeClr val="tx1">
                    <a:tint val="75000"/>
                  </a:schemeClr>
                </a:solidFill>
              </a:defRPr>
            </a:lvl2pPr>
            <a:lvl3pPr marL="4916442" indent="0" algn="ctr">
              <a:buNone/>
              <a:defRPr>
                <a:solidFill>
                  <a:schemeClr val="tx1">
                    <a:tint val="75000"/>
                  </a:schemeClr>
                </a:solidFill>
              </a:defRPr>
            </a:lvl3pPr>
            <a:lvl4pPr marL="7374662" indent="0" algn="ctr">
              <a:buNone/>
              <a:defRPr>
                <a:solidFill>
                  <a:schemeClr val="tx1">
                    <a:tint val="75000"/>
                  </a:schemeClr>
                </a:solidFill>
              </a:defRPr>
            </a:lvl4pPr>
            <a:lvl5pPr marL="9832884" indent="0" algn="ctr">
              <a:buNone/>
              <a:defRPr>
                <a:solidFill>
                  <a:schemeClr val="tx1">
                    <a:tint val="75000"/>
                  </a:schemeClr>
                </a:solidFill>
              </a:defRPr>
            </a:lvl5pPr>
            <a:lvl6pPr marL="12291105" indent="0" algn="ctr">
              <a:buNone/>
              <a:defRPr>
                <a:solidFill>
                  <a:schemeClr val="tx1">
                    <a:tint val="75000"/>
                  </a:schemeClr>
                </a:solidFill>
              </a:defRPr>
            </a:lvl6pPr>
            <a:lvl7pPr marL="14749326" indent="0" algn="ctr">
              <a:buNone/>
              <a:defRPr>
                <a:solidFill>
                  <a:schemeClr val="tx1">
                    <a:tint val="75000"/>
                  </a:schemeClr>
                </a:solidFill>
              </a:defRPr>
            </a:lvl7pPr>
            <a:lvl8pPr marL="17207547" indent="0" algn="ctr">
              <a:buNone/>
              <a:defRPr>
                <a:solidFill>
                  <a:schemeClr val="tx1">
                    <a:tint val="75000"/>
                  </a:schemeClr>
                </a:solidFill>
              </a:defRPr>
            </a:lvl8pPr>
            <a:lvl9pPr marL="19665767"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D12C1A-C4DF-44E0-A454-FB7A5A85D9CC}" type="slidenum">
              <a:rPr lang="en-US" smtClean="0"/>
              <a:t>‹#›</a:t>
            </a:fld>
            <a:endParaRPr lang="en-US" dirty="0"/>
          </a:p>
        </p:txBody>
      </p:sp>
      <p:cxnSp>
        <p:nvCxnSpPr>
          <p:cNvPr id="8" name="Straight Connector 7"/>
          <p:cNvCxnSpPr/>
          <p:nvPr/>
        </p:nvCxnSpPr>
        <p:spPr>
          <a:xfrm>
            <a:off x="3566160" y="15406625"/>
            <a:ext cx="40812720" cy="719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D12C1A-C4DF-44E0-A454-FB7A5A85D9C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472880" y="2763520"/>
            <a:ext cx="10698480" cy="2659888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2377440" y="2763520"/>
            <a:ext cx="31302960" cy="26598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D12C1A-C4DF-44E0-A454-FB7A5A85D9C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D12C1A-C4DF-44E0-A454-FB7A5A85D9C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56028" y="10708643"/>
            <a:ext cx="40416480" cy="9974580"/>
          </a:xfrm>
        </p:spPr>
        <p:txBody>
          <a:bodyPr anchor="b">
            <a:normAutofit/>
          </a:bodyPr>
          <a:lstStyle>
            <a:lvl1pPr algn="l">
              <a:defRPr sz="25752" b="0" cap="all"/>
            </a:lvl1pPr>
          </a:lstStyle>
          <a:p>
            <a:r>
              <a:rPr lang="en-US"/>
              <a:t>Click to edit Master title style</a:t>
            </a:r>
            <a:endParaRPr lang="en-US" dirty="0"/>
          </a:p>
        </p:txBody>
      </p:sp>
      <p:sp>
        <p:nvSpPr>
          <p:cNvPr id="3" name="Text Placeholder 2"/>
          <p:cNvSpPr>
            <a:spLocks noGrp="1"/>
          </p:cNvSpPr>
          <p:nvPr>
            <p:ph type="body" idx="1"/>
          </p:nvPr>
        </p:nvSpPr>
        <p:spPr>
          <a:xfrm>
            <a:off x="3756028" y="20975119"/>
            <a:ext cx="40416480" cy="6800848"/>
          </a:xfrm>
        </p:spPr>
        <p:txBody>
          <a:bodyPr anchor="t">
            <a:normAutofit/>
          </a:bodyPr>
          <a:lstStyle>
            <a:lvl1pPr marL="0" indent="0">
              <a:buNone/>
              <a:defRPr sz="12876">
                <a:solidFill>
                  <a:schemeClr val="tx2"/>
                </a:solidFill>
              </a:defRPr>
            </a:lvl1pPr>
            <a:lvl2pPr marL="2458220" indent="0">
              <a:buNone/>
              <a:defRPr sz="9657">
                <a:solidFill>
                  <a:schemeClr val="tx1">
                    <a:tint val="75000"/>
                  </a:schemeClr>
                </a:solidFill>
              </a:defRPr>
            </a:lvl2pPr>
            <a:lvl3pPr marL="4916442" indent="0">
              <a:buNone/>
              <a:defRPr sz="8543">
                <a:solidFill>
                  <a:schemeClr val="tx1">
                    <a:tint val="75000"/>
                  </a:schemeClr>
                </a:solidFill>
              </a:defRPr>
            </a:lvl3pPr>
            <a:lvl4pPr marL="7374662" indent="0">
              <a:buNone/>
              <a:defRPr sz="7552">
                <a:solidFill>
                  <a:schemeClr val="tx1">
                    <a:tint val="75000"/>
                  </a:schemeClr>
                </a:solidFill>
              </a:defRPr>
            </a:lvl4pPr>
            <a:lvl5pPr marL="9832884" indent="0">
              <a:buNone/>
              <a:defRPr sz="7552">
                <a:solidFill>
                  <a:schemeClr val="tx1">
                    <a:tint val="75000"/>
                  </a:schemeClr>
                </a:solidFill>
              </a:defRPr>
            </a:lvl5pPr>
            <a:lvl6pPr marL="12291105" indent="0">
              <a:buNone/>
              <a:defRPr sz="7552">
                <a:solidFill>
                  <a:schemeClr val="tx1">
                    <a:tint val="75000"/>
                  </a:schemeClr>
                </a:solidFill>
              </a:defRPr>
            </a:lvl6pPr>
            <a:lvl7pPr marL="14749326" indent="0">
              <a:buNone/>
              <a:defRPr sz="7552">
                <a:solidFill>
                  <a:schemeClr val="tx1">
                    <a:tint val="75000"/>
                  </a:schemeClr>
                </a:solidFill>
              </a:defRPr>
            </a:lvl7pPr>
            <a:lvl8pPr marL="17207547" indent="0">
              <a:buNone/>
              <a:defRPr sz="7552">
                <a:solidFill>
                  <a:schemeClr val="tx1">
                    <a:tint val="75000"/>
                  </a:schemeClr>
                </a:solidFill>
              </a:defRPr>
            </a:lvl8pPr>
            <a:lvl9pPr marL="19665767" indent="0">
              <a:buNone/>
              <a:defRPr sz="755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D12C1A-C4DF-44E0-A454-FB7A5A85D9CC}" type="slidenum">
              <a:rPr lang="en-US" smtClean="0"/>
              <a:t>‹#›</a:t>
            </a:fld>
            <a:endParaRPr lang="en-US" dirty="0"/>
          </a:p>
        </p:txBody>
      </p:sp>
      <p:cxnSp>
        <p:nvCxnSpPr>
          <p:cNvPr id="7" name="Straight Connector 6"/>
          <p:cNvCxnSpPr/>
          <p:nvPr/>
        </p:nvCxnSpPr>
        <p:spPr>
          <a:xfrm>
            <a:off x="3803904" y="20850759"/>
            <a:ext cx="40812720" cy="719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377440" y="7585864"/>
            <a:ext cx="21000720" cy="21389645"/>
          </a:xfrm>
        </p:spPr>
        <p:txBody>
          <a:bodyPr/>
          <a:lstStyle>
            <a:lvl1pPr>
              <a:defRPr sz="15105"/>
            </a:lvl1pPr>
            <a:lvl2pPr>
              <a:defRPr sz="12876"/>
            </a:lvl2pPr>
            <a:lvl3pPr>
              <a:defRPr sz="10771"/>
            </a:lvl3pPr>
            <a:lvl4pPr>
              <a:defRPr sz="9657"/>
            </a:lvl4pPr>
            <a:lvl5pPr>
              <a:defRPr sz="9657"/>
            </a:lvl5pPr>
            <a:lvl6pPr>
              <a:defRPr sz="9657"/>
            </a:lvl6pPr>
            <a:lvl7pPr>
              <a:defRPr sz="9657"/>
            </a:lvl7pPr>
            <a:lvl8pPr>
              <a:defRPr sz="9657"/>
            </a:lvl8pPr>
            <a:lvl9pPr>
              <a:defRPr sz="96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170640" y="7585864"/>
            <a:ext cx="21000720" cy="21389645"/>
          </a:xfrm>
        </p:spPr>
        <p:txBody>
          <a:bodyPr/>
          <a:lstStyle>
            <a:lvl1pPr>
              <a:defRPr sz="15105"/>
            </a:lvl1pPr>
            <a:lvl2pPr>
              <a:defRPr sz="12876"/>
            </a:lvl2pPr>
            <a:lvl3pPr>
              <a:defRPr sz="10771"/>
            </a:lvl3pPr>
            <a:lvl4pPr>
              <a:defRPr sz="9657"/>
            </a:lvl4pPr>
            <a:lvl5pPr>
              <a:defRPr sz="9657"/>
            </a:lvl5pPr>
            <a:lvl6pPr>
              <a:defRPr sz="9657"/>
            </a:lvl6pPr>
            <a:lvl7pPr>
              <a:defRPr sz="9657"/>
            </a:lvl7pPr>
            <a:lvl8pPr>
              <a:defRPr sz="9657"/>
            </a:lvl8pPr>
            <a:lvl9pPr>
              <a:defRPr sz="96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D12C1A-C4DF-44E0-A454-FB7A5A85D9C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2377440" y="7599680"/>
            <a:ext cx="20445984" cy="2900254"/>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0771" b="0">
                <a:solidFill>
                  <a:schemeClr val="tx2"/>
                </a:solidFill>
              </a:defRPr>
            </a:lvl1pPr>
            <a:lvl2pPr marL="2458220" indent="0">
              <a:buNone/>
              <a:defRPr sz="10771" b="1"/>
            </a:lvl2pPr>
            <a:lvl3pPr marL="4916442" indent="0">
              <a:buNone/>
              <a:defRPr sz="9657" b="1"/>
            </a:lvl3pPr>
            <a:lvl4pPr marL="7374662" indent="0">
              <a:buNone/>
              <a:defRPr sz="8543" b="1"/>
            </a:lvl4pPr>
            <a:lvl5pPr marL="9832884" indent="0">
              <a:buNone/>
              <a:defRPr sz="8543" b="1"/>
            </a:lvl5pPr>
            <a:lvl6pPr marL="12291105" indent="0">
              <a:buNone/>
              <a:defRPr sz="8543" b="1"/>
            </a:lvl6pPr>
            <a:lvl7pPr marL="14749326" indent="0">
              <a:buNone/>
              <a:defRPr sz="8543" b="1"/>
            </a:lvl7pPr>
            <a:lvl8pPr marL="17207547" indent="0">
              <a:buNone/>
              <a:defRPr sz="8543" b="1"/>
            </a:lvl8pPr>
            <a:lvl9pPr marL="19665767" indent="0">
              <a:buNone/>
              <a:defRPr sz="8543" b="1"/>
            </a:lvl9pPr>
          </a:lstStyle>
          <a:p>
            <a:pPr lvl="0"/>
            <a:r>
              <a:rPr lang="en-US"/>
              <a:t>Click to edit Master text styles</a:t>
            </a:r>
          </a:p>
        </p:txBody>
      </p:sp>
      <p:sp>
        <p:nvSpPr>
          <p:cNvPr id="4" name="Content Placeholder 3"/>
          <p:cNvSpPr>
            <a:spLocks noGrp="1"/>
          </p:cNvSpPr>
          <p:nvPr>
            <p:ph sz="half" idx="2"/>
          </p:nvPr>
        </p:nvSpPr>
        <p:spPr>
          <a:xfrm>
            <a:off x="2377440" y="11054080"/>
            <a:ext cx="20445984" cy="17912506"/>
          </a:xfrm>
        </p:spPr>
        <p:txBody>
          <a:bodyPr/>
          <a:lstStyle>
            <a:lvl1pPr>
              <a:defRPr sz="12876"/>
            </a:lvl1pPr>
            <a:lvl2pPr>
              <a:defRPr sz="10771"/>
            </a:lvl2pPr>
            <a:lvl3pPr>
              <a:defRPr sz="9657"/>
            </a:lvl3pPr>
            <a:lvl4pPr>
              <a:defRPr sz="8543"/>
            </a:lvl4pPr>
            <a:lvl5pPr>
              <a:defRPr sz="8543"/>
            </a:lvl5pPr>
            <a:lvl6pPr>
              <a:defRPr sz="8543"/>
            </a:lvl6pPr>
            <a:lvl7pPr>
              <a:defRPr sz="8543"/>
            </a:lvl7pPr>
            <a:lvl8pPr>
              <a:defRPr sz="8543"/>
            </a:lvl8pPr>
            <a:lvl9pPr>
              <a:defRPr sz="8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4725376" y="7599680"/>
            <a:ext cx="20445984" cy="2900254"/>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0771" b="0" kern="1200" dirty="0" smtClean="0">
                <a:solidFill>
                  <a:schemeClr val="tx2"/>
                </a:solidFill>
                <a:latin typeface="+mn-lt"/>
                <a:ea typeface="+mn-ea"/>
                <a:cs typeface="+mn-cs"/>
              </a:defRPr>
            </a:lvl1pPr>
            <a:lvl2pPr marL="2458220" indent="0">
              <a:buNone/>
              <a:defRPr sz="10771" b="1"/>
            </a:lvl2pPr>
            <a:lvl3pPr marL="4916442" indent="0">
              <a:buNone/>
              <a:defRPr sz="9657" b="1"/>
            </a:lvl3pPr>
            <a:lvl4pPr marL="7374662" indent="0">
              <a:buNone/>
              <a:defRPr sz="8543" b="1"/>
            </a:lvl4pPr>
            <a:lvl5pPr marL="9832884" indent="0">
              <a:buNone/>
              <a:defRPr sz="8543" b="1"/>
            </a:lvl5pPr>
            <a:lvl6pPr marL="12291105" indent="0">
              <a:buNone/>
              <a:defRPr sz="8543" b="1"/>
            </a:lvl6pPr>
            <a:lvl7pPr marL="14749326" indent="0">
              <a:buNone/>
              <a:defRPr sz="8543" b="1"/>
            </a:lvl7pPr>
            <a:lvl8pPr marL="17207547" indent="0">
              <a:buNone/>
              <a:defRPr sz="8543" b="1"/>
            </a:lvl8pPr>
            <a:lvl9pPr marL="19665767" indent="0">
              <a:buNone/>
              <a:defRPr sz="8543" b="1"/>
            </a:lvl9pPr>
          </a:lstStyle>
          <a:p>
            <a:pPr lvl="0"/>
            <a:r>
              <a:rPr lang="en-US"/>
              <a:t>Click to edit Master text styles</a:t>
            </a:r>
          </a:p>
        </p:txBody>
      </p:sp>
      <p:sp>
        <p:nvSpPr>
          <p:cNvPr id="6" name="Content Placeholder 5"/>
          <p:cNvSpPr>
            <a:spLocks noGrp="1"/>
          </p:cNvSpPr>
          <p:nvPr>
            <p:ph sz="quarter" idx="4"/>
          </p:nvPr>
        </p:nvSpPr>
        <p:spPr>
          <a:xfrm>
            <a:off x="24725376" y="11054080"/>
            <a:ext cx="20445984" cy="17912506"/>
          </a:xfrm>
        </p:spPr>
        <p:txBody>
          <a:bodyPr/>
          <a:lstStyle>
            <a:lvl1pPr>
              <a:defRPr sz="12876"/>
            </a:lvl1pPr>
            <a:lvl2pPr>
              <a:defRPr sz="10771"/>
            </a:lvl2pPr>
            <a:lvl3pPr>
              <a:defRPr sz="9657"/>
            </a:lvl3pPr>
            <a:lvl4pPr>
              <a:defRPr sz="8543"/>
            </a:lvl4pPr>
            <a:lvl5pPr>
              <a:defRPr sz="8543"/>
            </a:lvl5pPr>
            <a:lvl6pPr>
              <a:defRPr sz="8543"/>
            </a:lvl6pPr>
            <a:lvl7pPr>
              <a:defRPr sz="8543"/>
            </a:lvl7pPr>
            <a:lvl8pPr>
              <a:defRPr sz="8543"/>
            </a:lvl8pPr>
            <a:lvl9pPr>
              <a:defRPr sz="8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D12C1A-C4DF-44E0-A454-FB7A5A85D9CC}" type="slidenum">
              <a:rPr lang="en-US" smtClean="0"/>
              <a:t>‹#›</a:t>
            </a:fld>
            <a:endParaRPr lang="en-US" dirty="0"/>
          </a:p>
        </p:txBody>
      </p:sp>
      <p:cxnSp>
        <p:nvCxnSpPr>
          <p:cNvPr id="11" name="Straight Connector 10"/>
          <p:cNvCxnSpPr/>
          <p:nvPr/>
        </p:nvCxnSpPr>
        <p:spPr>
          <a:xfrm rot="5400000">
            <a:off x="13102368" y="18340802"/>
            <a:ext cx="21348192" cy="412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D12C1A-C4DF-44E0-A454-FB7A5A85D9C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D12C1A-C4DF-44E0-A454-FB7A5A85D9C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77442" y="3590763"/>
            <a:ext cx="11126419" cy="5720486"/>
          </a:xfrm>
        </p:spPr>
        <p:txBody>
          <a:bodyPr anchor="b">
            <a:noAutofit/>
          </a:bodyPr>
          <a:lstStyle>
            <a:lvl1pPr algn="l">
              <a:defRPr sz="12876" b="0"/>
            </a:lvl1pPr>
          </a:lstStyle>
          <a:p>
            <a:r>
              <a:rPr lang="en-US"/>
              <a:t>Click to edit Master title style</a:t>
            </a:r>
            <a:endParaRPr lang="en-US" dirty="0"/>
          </a:p>
        </p:txBody>
      </p:sp>
      <p:sp>
        <p:nvSpPr>
          <p:cNvPr id="3" name="Content Placeholder 2"/>
          <p:cNvSpPr>
            <a:spLocks noGrp="1"/>
          </p:cNvSpPr>
          <p:nvPr>
            <p:ph idx="1"/>
          </p:nvPr>
        </p:nvSpPr>
        <p:spPr>
          <a:xfrm>
            <a:off x="15453360" y="3590763"/>
            <a:ext cx="29718000" cy="25286208"/>
          </a:xfrm>
        </p:spPr>
        <p:txBody>
          <a:bodyPr/>
          <a:lstStyle>
            <a:lvl1pPr>
              <a:defRPr sz="17210"/>
            </a:lvl1pPr>
            <a:lvl2pPr>
              <a:defRPr sz="15105"/>
            </a:lvl2pPr>
            <a:lvl3pPr>
              <a:defRPr sz="12876"/>
            </a:lvl3pPr>
            <a:lvl4pPr>
              <a:defRPr sz="10771"/>
            </a:lvl4pPr>
            <a:lvl5pPr>
              <a:defRPr sz="10771"/>
            </a:lvl5pPr>
            <a:lvl6pPr>
              <a:defRPr sz="10771"/>
            </a:lvl6pPr>
            <a:lvl7pPr>
              <a:defRPr sz="10771"/>
            </a:lvl7pPr>
            <a:lvl8pPr>
              <a:defRPr sz="10771"/>
            </a:lvl8pPr>
            <a:lvl9pPr>
              <a:defRPr sz="107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377447" y="9658507"/>
            <a:ext cx="11126419" cy="19237721"/>
          </a:xfrm>
        </p:spPr>
        <p:txBody>
          <a:bodyPr/>
          <a:lstStyle>
            <a:lvl1pPr marL="0" indent="0">
              <a:buNone/>
              <a:defRPr sz="7552"/>
            </a:lvl1pPr>
            <a:lvl2pPr marL="2458220" indent="0">
              <a:buNone/>
              <a:defRPr sz="6438"/>
            </a:lvl2pPr>
            <a:lvl3pPr marL="4916442" indent="0">
              <a:buNone/>
              <a:defRPr sz="5324"/>
            </a:lvl3pPr>
            <a:lvl4pPr marL="7374662" indent="0">
              <a:buNone/>
              <a:defRPr sz="4829"/>
            </a:lvl4pPr>
            <a:lvl5pPr marL="9832884" indent="0">
              <a:buNone/>
              <a:defRPr sz="4829"/>
            </a:lvl5pPr>
            <a:lvl6pPr marL="12291105" indent="0">
              <a:buNone/>
              <a:defRPr sz="4829"/>
            </a:lvl6pPr>
            <a:lvl7pPr marL="14749326" indent="0">
              <a:buNone/>
              <a:defRPr sz="4829"/>
            </a:lvl7pPr>
            <a:lvl8pPr marL="17207547" indent="0">
              <a:buNone/>
              <a:defRPr sz="4829"/>
            </a:lvl8pPr>
            <a:lvl9pPr marL="19665767" indent="0">
              <a:buNone/>
              <a:defRPr sz="4829"/>
            </a:lvl9pPr>
          </a:lstStyle>
          <a:p>
            <a:pPr lvl="0"/>
            <a:r>
              <a:rPr lang="en-US"/>
              <a:t>Click to edit Master text styles</a:t>
            </a:r>
          </a:p>
        </p:txBody>
      </p:sp>
      <p:sp>
        <p:nvSpPr>
          <p:cNvPr id="5" name="Date Placeholder 4"/>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D12C1A-C4DF-44E0-A454-FB7A5A85D9CC}" type="slidenum">
              <a:rPr lang="en-US" smtClean="0"/>
              <a:t>‹#›</a:t>
            </a:fld>
            <a:endParaRPr lang="en-US" dirty="0"/>
          </a:p>
        </p:txBody>
      </p:sp>
      <p:cxnSp>
        <p:nvCxnSpPr>
          <p:cNvPr id="9" name="Straight Connector 8"/>
          <p:cNvCxnSpPr/>
          <p:nvPr/>
        </p:nvCxnSpPr>
        <p:spPr>
          <a:xfrm rot="5400000">
            <a:off x="1791077" y="16229739"/>
            <a:ext cx="25286208" cy="825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77440" y="3592576"/>
            <a:ext cx="11141936" cy="5734304"/>
          </a:xfrm>
        </p:spPr>
        <p:txBody>
          <a:bodyPr anchor="b">
            <a:normAutofit/>
          </a:bodyPr>
          <a:lstStyle>
            <a:lvl1pPr algn="l">
              <a:defRPr sz="12876" b="0"/>
            </a:lvl1pPr>
          </a:lstStyle>
          <a:p>
            <a:r>
              <a:rPr lang="en-US"/>
              <a:t>Click to edit Master title style</a:t>
            </a:r>
            <a:endParaRPr lang="en-US" dirty="0"/>
          </a:p>
        </p:txBody>
      </p:sp>
      <p:sp>
        <p:nvSpPr>
          <p:cNvPr id="3" name="Picture Placeholder 2"/>
          <p:cNvSpPr>
            <a:spLocks noGrp="1"/>
          </p:cNvSpPr>
          <p:nvPr>
            <p:ph type="pic" idx="1"/>
          </p:nvPr>
        </p:nvSpPr>
        <p:spPr>
          <a:xfrm>
            <a:off x="14864772" y="3799845"/>
            <a:ext cx="30702828" cy="24935401"/>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17210"/>
            </a:lvl1pPr>
            <a:lvl2pPr marL="2458220" indent="0">
              <a:buNone/>
              <a:defRPr sz="15105"/>
            </a:lvl2pPr>
            <a:lvl3pPr marL="4916442" indent="0">
              <a:buNone/>
              <a:defRPr sz="12876"/>
            </a:lvl3pPr>
            <a:lvl4pPr marL="7374662" indent="0">
              <a:buNone/>
              <a:defRPr sz="10771"/>
            </a:lvl4pPr>
            <a:lvl5pPr marL="9832884" indent="0">
              <a:buNone/>
              <a:defRPr sz="10771"/>
            </a:lvl5pPr>
            <a:lvl6pPr marL="12291105" indent="0">
              <a:buNone/>
              <a:defRPr sz="10771"/>
            </a:lvl6pPr>
            <a:lvl7pPr marL="14749326" indent="0">
              <a:buNone/>
              <a:defRPr sz="10771"/>
            </a:lvl7pPr>
            <a:lvl8pPr marL="17207547" indent="0">
              <a:buNone/>
              <a:defRPr sz="10771"/>
            </a:lvl8pPr>
            <a:lvl9pPr marL="19665767" indent="0">
              <a:buNone/>
              <a:defRPr sz="10771"/>
            </a:lvl9pPr>
          </a:lstStyle>
          <a:p>
            <a:r>
              <a:rPr lang="en-US" dirty="0"/>
              <a:t>Click icon to add picture</a:t>
            </a:r>
          </a:p>
        </p:txBody>
      </p:sp>
      <p:sp>
        <p:nvSpPr>
          <p:cNvPr id="4" name="Text Placeholder 3"/>
          <p:cNvSpPr>
            <a:spLocks noGrp="1"/>
          </p:cNvSpPr>
          <p:nvPr>
            <p:ph type="body" sz="half" idx="2"/>
          </p:nvPr>
        </p:nvSpPr>
        <p:spPr>
          <a:xfrm>
            <a:off x="2377442" y="9672322"/>
            <a:ext cx="11126419" cy="19234099"/>
          </a:xfrm>
        </p:spPr>
        <p:txBody>
          <a:bodyPr/>
          <a:lstStyle>
            <a:lvl1pPr marL="0" indent="0">
              <a:buNone/>
              <a:defRPr sz="7552"/>
            </a:lvl1pPr>
            <a:lvl2pPr marL="2458220" indent="0">
              <a:buNone/>
              <a:defRPr sz="6438"/>
            </a:lvl2pPr>
            <a:lvl3pPr marL="4916442" indent="0">
              <a:buNone/>
              <a:defRPr sz="5324"/>
            </a:lvl3pPr>
            <a:lvl4pPr marL="7374662" indent="0">
              <a:buNone/>
              <a:defRPr sz="4829"/>
            </a:lvl4pPr>
            <a:lvl5pPr marL="9832884" indent="0">
              <a:buNone/>
              <a:defRPr sz="4829"/>
            </a:lvl5pPr>
            <a:lvl6pPr marL="12291105" indent="0">
              <a:buNone/>
              <a:defRPr sz="4829"/>
            </a:lvl6pPr>
            <a:lvl7pPr marL="14749326" indent="0">
              <a:buNone/>
              <a:defRPr sz="4829"/>
            </a:lvl7pPr>
            <a:lvl8pPr marL="17207547" indent="0">
              <a:buNone/>
              <a:defRPr sz="4829"/>
            </a:lvl8pPr>
            <a:lvl9pPr marL="19665767" indent="0">
              <a:buNone/>
              <a:defRPr sz="4829"/>
            </a:lvl9pPr>
          </a:lstStyle>
          <a:p>
            <a:pPr lvl="0"/>
            <a:r>
              <a:rPr lang="en-US"/>
              <a:t>Click to edit Master text styles</a:t>
            </a:r>
          </a:p>
        </p:txBody>
      </p:sp>
      <p:sp>
        <p:nvSpPr>
          <p:cNvPr id="5" name="Date Placeholder 4"/>
          <p:cNvSpPr>
            <a:spLocks noGrp="1"/>
          </p:cNvSpPr>
          <p:nvPr>
            <p:ph type="dt" sz="half" idx="10"/>
          </p:nvPr>
        </p:nvSpPr>
        <p:spPr/>
        <p:txBody>
          <a:bodyPr/>
          <a:lstStyle/>
          <a:p>
            <a:fld id="{3E256505-8093-448E-BDFC-3785734C3E93}" type="datetimeFigureOut">
              <a:rPr lang="en-US" smtClean="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D12C1A-C4DF-44E0-A454-FB7A5A85D9C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p:cNvSpPr/>
          <p:nvPr/>
        </p:nvSpPr>
        <p:spPr>
          <a:xfrm>
            <a:off x="0" y="1"/>
            <a:ext cx="47548800" cy="413308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491655" tIns="245828" rIns="491655" bIns="245828" rtlCol="0" anchor="ctr"/>
          <a:lstStyle/>
          <a:p>
            <a:pPr algn="ctr"/>
            <a:endParaRPr lang="en-US" sz="9781" dirty="0"/>
          </a:p>
        </p:txBody>
      </p:sp>
      <p:sp>
        <p:nvSpPr>
          <p:cNvPr id="2" name="Title Placeholder 1"/>
          <p:cNvSpPr>
            <a:spLocks noGrp="1"/>
          </p:cNvSpPr>
          <p:nvPr>
            <p:ph type="title"/>
          </p:nvPr>
        </p:nvSpPr>
        <p:spPr>
          <a:xfrm>
            <a:off x="2377440" y="2418080"/>
            <a:ext cx="42793920" cy="4490720"/>
          </a:xfrm>
          <a:prstGeom prst="rect">
            <a:avLst/>
          </a:prstGeom>
        </p:spPr>
        <p:txBody>
          <a:bodyPr vert="horz" lIns="397106" tIns="198553" rIns="397106" bIns="198553"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377440" y="7254240"/>
            <a:ext cx="42793920" cy="22108160"/>
          </a:xfrm>
          <a:prstGeom prst="rect">
            <a:avLst/>
          </a:prstGeom>
        </p:spPr>
        <p:txBody>
          <a:bodyPr vert="horz" lIns="397106" tIns="198553" rIns="397106" bIns="19855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77440" y="82908"/>
            <a:ext cx="15057120" cy="1492301"/>
          </a:xfrm>
          <a:prstGeom prst="rect">
            <a:avLst/>
          </a:prstGeom>
        </p:spPr>
        <p:txBody>
          <a:bodyPr vert="horz" lIns="397106" tIns="198553" rIns="397106" bIns="198553" rtlCol="0" anchor="ctr"/>
          <a:lstStyle>
            <a:lvl1pPr algn="l">
              <a:defRPr sz="6438">
                <a:solidFill>
                  <a:srgbClr val="FFFFFF"/>
                </a:solidFill>
              </a:defRPr>
            </a:lvl1pPr>
          </a:lstStyle>
          <a:p>
            <a:fld id="{3E256505-8093-448E-BDFC-3785734C3E93}" type="datetimeFigureOut">
              <a:rPr lang="en-US" smtClean="0"/>
              <a:t>5/7/2020</a:t>
            </a:fld>
            <a:endParaRPr lang="en-US" dirty="0"/>
          </a:p>
        </p:txBody>
      </p:sp>
      <p:sp>
        <p:nvSpPr>
          <p:cNvPr id="5" name="Footer Placeholder 4"/>
          <p:cNvSpPr>
            <a:spLocks noGrp="1"/>
          </p:cNvSpPr>
          <p:nvPr>
            <p:ph type="ftr" sz="quarter" idx="3"/>
          </p:nvPr>
        </p:nvSpPr>
        <p:spPr>
          <a:xfrm>
            <a:off x="17830800" y="82908"/>
            <a:ext cx="21396960" cy="1492301"/>
          </a:xfrm>
          <a:prstGeom prst="rect">
            <a:avLst/>
          </a:prstGeom>
        </p:spPr>
        <p:txBody>
          <a:bodyPr vert="horz" lIns="397106" tIns="198553" rIns="397106" bIns="198553" rtlCol="0" anchor="ctr"/>
          <a:lstStyle>
            <a:lvl1pPr algn="ctr">
              <a:defRPr sz="6438">
                <a:solidFill>
                  <a:srgbClr val="FFFFFF"/>
                </a:solidFill>
              </a:defRPr>
            </a:lvl1pPr>
          </a:lstStyle>
          <a:p>
            <a:endParaRPr lang="en-US" dirty="0"/>
          </a:p>
        </p:txBody>
      </p:sp>
      <p:sp>
        <p:nvSpPr>
          <p:cNvPr id="6" name="Slide Number Placeholder 5"/>
          <p:cNvSpPr>
            <a:spLocks noGrp="1"/>
          </p:cNvSpPr>
          <p:nvPr>
            <p:ph type="sldNum" sz="quarter" idx="4"/>
          </p:nvPr>
        </p:nvSpPr>
        <p:spPr>
          <a:xfrm>
            <a:off x="39624000" y="82908"/>
            <a:ext cx="5547360" cy="1492301"/>
          </a:xfrm>
          <a:prstGeom prst="rect">
            <a:avLst/>
          </a:prstGeom>
        </p:spPr>
        <p:txBody>
          <a:bodyPr vert="horz" lIns="397106" tIns="198553" rIns="397106" bIns="198553" rtlCol="0" anchor="ctr"/>
          <a:lstStyle>
            <a:lvl1pPr algn="l">
              <a:defRPr sz="7552" b="1">
                <a:solidFill>
                  <a:srgbClr val="FFFFFF"/>
                </a:solidFill>
              </a:defRPr>
            </a:lvl1pPr>
          </a:lstStyle>
          <a:p>
            <a:fld id="{21D12C1A-C4DF-44E0-A454-FB7A5A85D9C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916442" rtl="0" eaLnBrk="1" latinLnBrk="0" hangingPunct="1">
        <a:spcBef>
          <a:spcPct val="0"/>
        </a:spcBef>
        <a:buNone/>
        <a:defRPr sz="21542" kern="1200" spc="-537" baseline="0">
          <a:solidFill>
            <a:schemeClr val="tx2"/>
          </a:solidFill>
          <a:latin typeface="+mj-lt"/>
          <a:ea typeface="+mj-ea"/>
          <a:cs typeface="+mj-cs"/>
        </a:defRPr>
      </a:lvl1pPr>
    </p:titleStyle>
    <p:bodyStyle>
      <a:lvl1pPr marL="983289" indent="-983289" algn="l" defTabSz="4916442" rtl="0" eaLnBrk="1" latinLnBrk="0" hangingPunct="1">
        <a:spcBef>
          <a:spcPct val="20000"/>
        </a:spcBef>
        <a:buClr>
          <a:schemeClr val="accent1"/>
        </a:buClr>
        <a:buSzPct val="85000"/>
        <a:buFont typeface="Arial" pitchFamily="34" charset="0"/>
        <a:buChar char="•"/>
        <a:defRPr sz="12876" kern="1200">
          <a:solidFill>
            <a:schemeClr val="tx1"/>
          </a:solidFill>
          <a:latin typeface="+mn-lt"/>
          <a:ea typeface="+mn-ea"/>
          <a:cs typeface="+mn-cs"/>
        </a:defRPr>
      </a:lvl1pPr>
      <a:lvl2pPr marL="2458220" indent="-983289" algn="l" defTabSz="4916442" rtl="0" eaLnBrk="1" latinLnBrk="0" hangingPunct="1">
        <a:spcBef>
          <a:spcPct val="20000"/>
        </a:spcBef>
        <a:buClr>
          <a:schemeClr val="accent1"/>
        </a:buClr>
        <a:buSzPct val="85000"/>
        <a:buFont typeface="Arial" pitchFamily="34" charset="0"/>
        <a:buChar char="•"/>
        <a:defRPr sz="10771" kern="1200">
          <a:solidFill>
            <a:schemeClr val="tx1"/>
          </a:solidFill>
          <a:latin typeface="+mn-lt"/>
          <a:ea typeface="+mn-ea"/>
          <a:cs typeface="+mn-cs"/>
        </a:defRPr>
      </a:lvl2pPr>
      <a:lvl3pPr marL="3933153" indent="-983289" algn="l" defTabSz="4916442" rtl="0" eaLnBrk="1" latinLnBrk="0" hangingPunct="1">
        <a:spcBef>
          <a:spcPct val="20000"/>
        </a:spcBef>
        <a:buClr>
          <a:schemeClr val="accent1"/>
        </a:buClr>
        <a:buSzPct val="90000"/>
        <a:buFont typeface="Arial" pitchFamily="34" charset="0"/>
        <a:buChar char="•"/>
        <a:defRPr sz="9657" kern="1200">
          <a:solidFill>
            <a:schemeClr val="tx1"/>
          </a:solidFill>
          <a:latin typeface="+mn-lt"/>
          <a:ea typeface="+mn-ea"/>
          <a:cs typeface="+mn-cs"/>
        </a:defRPr>
      </a:lvl3pPr>
      <a:lvl4pPr marL="5408086" indent="-983289" algn="l" defTabSz="4916442" rtl="0" eaLnBrk="1" latinLnBrk="0" hangingPunct="1">
        <a:spcBef>
          <a:spcPct val="20000"/>
        </a:spcBef>
        <a:buClr>
          <a:schemeClr val="accent1"/>
        </a:buClr>
        <a:buFont typeface="Arial" pitchFamily="34" charset="0"/>
        <a:buChar char="•"/>
        <a:defRPr sz="8543" kern="1200">
          <a:solidFill>
            <a:schemeClr val="tx1"/>
          </a:solidFill>
          <a:latin typeface="+mn-lt"/>
          <a:ea typeface="+mn-ea"/>
          <a:cs typeface="+mn-cs"/>
        </a:defRPr>
      </a:lvl4pPr>
      <a:lvl5pPr marL="6391374" indent="-737466" algn="l" defTabSz="4916442" rtl="0" eaLnBrk="1" latinLnBrk="0" hangingPunct="1">
        <a:spcBef>
          <a:spcPct val="20000"/>
        </a:spcBef>
        <a:buClr>
          <a:schemeClr val="accent1"/>
        </a:buClr>
        <a:buSzPct val="100000"/>
        <a:buFont typeface="Arial" pitchFamily="34" charset="0"/>
        <a:buChar char="•"/>
        <a:defRPr sz="7552" kern="1200" baseline="0">
          <a:solidFill>
            <a:schemeClr val="tx1"/>
          </a:solidFill>
          <a:latin typeface="+mn-lt"/>
          <a:ea typeface="+mn-ea"/>
          <a:cs typeface="+mn-cs"/>
        </a:defRPr>
      </a:lvl5pPr>
      <a:lvl6pPr marL="7374662" indent="-983289" algn="l" defTabSz="4916442" rtl="0" eaLnBrk="1" latinLnBrk="0" hangingPunct="1">
        <a:spcBef>
          <a:spcPct val="20000"/>
        </a:spcBef>
        <a:buClr>
          <a:schemeClr val="accent1"/>
        </a:buClr>
        <a:buFont typeface="Arial" pitchFamily="34" charset="0"/>
        <a:buChar char="•"/>
        <a:defRPr sz="6933" kern="1200">
          <a:solidFill>
            <a:schemeClr val="tx1"/>
          </a:solidFill>
          <a:latin typeface="+mn-lt"/>
          <a:ea typeface="+mn-ea"/>
          <a:cs typeface="+mn-cs"/>
        </a:defRPr>
      </a:lvl6pPr>
      <a:lvl7pPr marL="8357951" indent="-983289" algn="l" defTabSz="4916442" rtl="0" eaLnBrk="1" latinLnBrk="0" hangingPunct="1">
        <a:spcBef>
          <a:spcPct val="20000"/>
        </a:spcBef>
        <a:buClr>
          <a:schemeClr val="accent1"/>
        </a:buClr>
        <a:buFont typeface="Arial" pitchFamily="34" charset="0"/>
        <a:buChar char="•"/>
        <a:defRPr sz="6933" kern="1200">
          <a:solidFill>
            <a:schemeClr val="tx1"/>
          </a:solidFill>
          <a:latin typeface="+mn-lt"/>
          <a:ea typeface="+mn-ea"/>
          <a:cs typeface="+mn-cs"/>
        </a:defRPr>
      </a:lvl7pPr>
      <a:lvl8pPr marL="9341240" indent="-983289" algn="l" defTabSz="4916442" rtl="0" eaLnBrk="1" latinLnBrk="0" hangingPunct="1">
        <a:spcBef>
          <a:spcPct val="20000"/>
        </a:spcBef>
        <a:buClr>
          <a:schemeClr val="accent1"/>
        </a:buClr>
        <a:buFont typeface="Arial" pitchFamily="34" charset="0"/>
        <a:buChar char="•"/>
        <a:defRPr sz="6933" kern="1200">
          <a:solidFill>
            <a:schemeClr val="tx1"/>
          </a:solidFill>
          <a:latin typeface="+mn-lt"/>
          <a:ea typeface="+mn-ea"/>
          <a:cs typeface="+mn-cs"/>
        </a:defRPr>
      </a:lvl8pPr>
      <a:lvl9pPr marL="10324527" indent="-983289" algn="l" defTabSz="4916442" rtl="0" eaLnBrk="1" latinLnBrk="0" hangingPunct="1">
        <a:spcBef>
          <a:spcPct val="20000"/>
        </a:spcBef>
        <a:buClr>
          <a:schemeClr val="accent1"/>
        </a:buClr>
        <a:buFont typeface="Arial" pitchFamily="34" charset="0"/>
        <a:buChar char="•"/>
        <a:defRPr sz="6933" kern="1200">
          <a:solidFill>
            <a:schemeClr val="tx1"/>
          </a:solidFill>
          <a:latin typeface="+mn-lt"/>
          <a:ea typeface="+mn-ea"/>
          <a:cs typeface="+mn-cs"/>
        </a:defRPr>
      </a:lvl9pPr>
    </p:bodyStyle>
    <p:otherStyle>
      <a:defPPr>
        <a:defRPr lang="en-US"/>
      </a:defPPr>
      <a:lvl1pPr marL="0" algn="l" defTabSz="4916442" rtl="0" eaLnBrk="1" latinLnBrk="0" hangingPunct="1">
        <a:defRPr sz="9657" kern="1200">
          <a:solidFill>
            <a:schemeClr val="tx1"/>
          </a:solidFill>
          <a:latin typeface="+mn-lt"/>
          <a:ea typeface="+mn-ea"/>
          <a:cs typeface="+mn-cs"/>
        </a:defRPr>
      </a:lvl1pPr>
      <a:lvl2pPr marL="2458220" algn="l" defTabSz="4916442" rtl="0" eaLnBrk="1" latinLnBrk="0" hangingPunct="1">
        <a:defRPr sz="9657" kern="1200">
          <a:solidFill>
            <a:schemeClr val="tx1"/>
          </a:solidFill>
          <a:latin typeface="+mn-lt"/>
          <a:ea typeface="+mn-ea"/>
          <a:cs typeface="+mn-cs"/>
        </a:defRPr>
      </a:lvl2pPr>
      <a:lvl3pPr marL="4916442" algn="l" defTabSz="4916442" rtl="0" eaLnBrk="1" latinLnBrk="0" hangingPunct="1">
        <a:defRPr sz="9657" kern="1200">
          <a:solidFill>
            <a:schemeClr val="tx1"/>
          </a:solidFill>
          <a:latin typeface="+mn-lt"/>
          <a:ea typeface="+mn-ea"/>
          <a:cs typeface="+mn-cs"/>
        </a:defRPr>
      </a:lvl3pPr>
      <a:lvl4pPr marL="7374662" algn="l" defTabSz="4916442" rtl="0" eaLnBrk="1" latinLnBrk="0" hangingPunct="1">
        <a:defRPr sz="9657" kern="1200">
          <a:solidFill>
            <a:schemeClr val="tx1"/>
          </a:solidFill>
          <a:latin typeface="+mn-lt"/>
          <a:ea typeface="+mn-ea"/>
          <a:cs typeface="+mn-cs"/>
        </a:defRPr>
      </a:lvl4pPr>
      <a:lvl5pPr marL="9832884" algn="l" defTabSz="4916442" rtl="0" eaLnBrk="1" latinLnBrk="0" hangingPunct="1">
        <a:defRPr sz="9657" kern="1200">
          <a:solidFill>
            <a:schemeClr val="tx1"/>
          </a:solidFill>
          <a:latin typeface="+mn-lt"/>
          <a:ea typeface="+mn-ea"/>
          <a:cs typeface="+mn-cs"/>
        </a:defRPr>
      </a:lvl5pPr>
      <a:lvl6pPr marL="12291105" algn="l" defTabSz="4916442" rtl="0" eaLnBrk="1" latinLnBrk="0" hangingPunct="1">
        <a:defRPr sz="9657" kern="1200">
          <a:solidFill>
            <a:schemeClr val="tx1"/>
          </a:solidFill>
          <a:latin typeface="+mn-lt"/>
          <a:ea typeface="+mn-ea"/>
          <a:cs typeface="+mn-cs"/>
        </a:defRPr>
      </a:lvl6pPr>
      <a:lvl7pPr marL="14749326" algn="l" defTabSz="4916442" rtl="0" eaLnBrk="1" latinLnBrk="0" hangingPunct="1">
        <a:defRPr sz="9657" kern="1200">
          <a:solidFill>
            <a:schemeClr val="tx1"/>
          </a:solidFill>
          <a:latin typeface="+mn-lt"/>
          <a:ea typeface="+mn-ea"/>
          <a:cs typeface="+mn-cs"/>
        </a:defRPr>
      </a:lvl7pPr>
      <a:lvl8pPr marL="17207547" algn="l" defTabSz="4916442" rtl="0" eaLnBrk="1" latinLnBrk="0" hangingPunct="1">
        <a:defRPr sz="9657" kern="1200">
          <a:solidFill>
            <a:schemeClr val="tx1"/>
          </a:solidFill>
          <a:latin typeface="+mn-lt"/>
          <a:ea typeface="+mn-ea"/>
          <a:cs typeface="+mn-cs"/>
        </a:defRPr>
      </a:lvl8pPr>
      <a:lvl9pPr marL="19665767" algn="l" defTabSz="4916442" rtl="0" eaLnBrk="1" latinLnBrk="0" hangingPunct="1">
        <a:defRPr sz="96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52780" y="0"/>
            <a:ext cx="47196020" cy="32809543"/>
            <a:chOff x="352780" y="0"/>
            <a:chExt cx="47196020" cy="32809543"/>
          </a:xfrm>
        </p:grpSpPr>
        <p:sp>
          <p:nvSpPr>
            <p:cNvPr id="10" name="Rectangle 9"/>
            <p:cNvSpPr/>
            <p:nvPr/>
          </p:nvSpPr>
          <p:spPr>
            <a:xfrm>
              <a:off x="352780" y="3731316"/>
              <a:ext cx="11094720" cy="1358537"/>
            </a:xfrm>
            <a:prstGeom prst="rect">
              <a:avLst/>
            </a:prstGeom>
            <a:solidFill>
              <a:srgbClr val="00336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6530" tIns="58265" rIns="116530" bIns="58265" rtlCol="0" anchor="ctr"/>
            <a:lstStyle/>
            <a:p>
              <a:pPr algn="ctr"/>
              <a:r>
                <a:rPr lang="en-US" sz="4400" b="1" dirty="0"/>
                <a:t>Purpose</a:t>
              </a:r>
            </a:p>
          </p:txBody>
        </p:sp>
        <p:sp>
          <p:nvSpPr>
            <p:cNvPr id="11" name="Rectangle 10"/>
            <p:cNvSpPr/>
            <p:nvPr/>
          </p:nvSpPr>
          <p:spPr>
            <a:xfrm>
              <a:off x="588699" y="19882092"/>
              <a:ext cx="11035304" cy="1358537"/>
            </a:xfrm>
            <a:prstGeom prst="rect">
              <a:avLst/>
            </a:prstGeom>
            <a:solidFill>
              <a:srgbClr val="00336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6530" tIns="58265" rIns="116530" bIns="58265" rtlCol="0" anchor="ctr"/>
            <a:lstStyle/>
            <a:p>
              <a:pPr algn="ctr"/>
              <a:r>
                <a:rPr lang="en-US" sz="4400" b="1" dirty="0"/>
                <a:t>Materials</a:t>
              </a:r>
            </a:p>
          </p:txBody>
        </p:sp>
        <p:sp>
          <p:nvSpPr>
            <p:cNvPr id="12" name="Rectangle 11"/>
            <p:cNvSpPr/>
            <p:nvPr/>
          </p:nvSpPr>
          <p:spPr>
            <a:xfrm>
              <a:off x="36007762" y="19452209"/>
              <a:ext cx="11094720" cy="1358537"/>
            </a:xfrm>
            <a:prstGeom prst="rect">
              <a:avLst/>
            </a:prstGeom>
            <a:solidFill>
              <a:srgbClr val="00336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6530" tIns="58265" rIns="116530" bIns="58265" rtlCol="0" anchor="ctr"/>
            <a:lstStyle/>
            <a:p>
              <a:pPr algn="ctr"/>
              <a:r>
                <a:rPr lang="en-US" sz="4400" b="1" dirty="0"/>
                <a:t>References</a:t>
              </a:r>
            </a:p>
          </p:txBody>
        </p:sp>
        <p:sp>
          <p:nvSpPr>
            <p:cNvPr id="13" name="Rectangle 12"/>
            <p:cNvSpPr/>
            <p:nvPr/>
          </p:nvSpPr>
          <p:spPr>
            <a:xfrm>
              <a:off x="11575107" y="22979772"/>
              <a:ext cx="24177147" cy="1358537"/>
            </a:xfrm>
            <a:prstGeom prst="rect">
              <a:avLst/>
            </a:prstGeom>
            <a:solidFill>
              <a:srgbClr val="00336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6530" tIns="58265" rIns="116530" bIns="58265" rtlCol="0" anchor="ctr"/>
            <a:lstStyle/>
            <a:p>
              <a:pPr algn="ctr"/>
              <a:r>
                <a:rPr lang="en-US" sz="4400" b="1" dirty="0"/>
                <a:t>Results</a:t>
              </a:r>
            </a:p>
          </p:txBody>
        </p:sp>
        <p:sp>
          <p:nvSpPr>
            <p:cNvPr id="14" name="Rectangle 13"/>
            <p:cNvSpPr/>
            <p:nvPr/>
          </p:nvSpPr>
          <p:spPr>
            <a:xfrm>
              <a:off x="11673948" y="3731315"/>
              <a:ext cx="24177148" cy="1358537"/>
            </a:xfrm>
            <a:prstGeom prst="rect">
              <a:avLst/>
            </a:prstGeom>
            <a:solidFill>
              <a:srgbClr val="C80033"/>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16530" tIns="58265" rIns="116530" bIns="58265" rtlCol="0" anchor="ctr"/>
            <a:lstStyle/>
            <a:p>
              <a:pPr algn="ctr"/>
              <a:r>
                <a:rPr lang="en-US" sz="4400" b="1" dirty="0"/>
                <a:t>Case Visuals</a:t>
              </a:r>
            </a:p>
          </p:txBody>
        </p:sp>
        <p:sp>
          <p:nvSpPr>
            <p:cNvPr id="7" name="Rectangle 6"/>
            <p:cNvSpPr/>
            <p:nvPr/>
          </p:nvSpPr>
          <p:spPr>
            <a:xfrm>
              <a:off x="452850" y="3136827"/>
              <a:ext cx="11126560" cy="87852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4457" dirty="0"/>
            </a:p>
          </p:txBody>
        </p:sp>
        <p:sp>
          <p:nvSpPr>
            <p:cNvPr id="17" name="Rectangle 16"/>
            <p:cNvSpPr/>
            <p:nvPr/>
          </p:nvSpPr>
          <p:spPr>
            <a:xfrm>
              <a:off x="452848" y="22620514"/>
              <a:ext cx="11094720" cy="10189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781" dirty="0"/>
            </a:p>
          </p:txBody>
        </p:sp>
        <p:sp>
          <p:nvSpPr>
            <p:cNvPr id="18" name="Rectangle 17"/>
            <p:cNvSpPr/>
            <p:nvPr/>
          </p:nvSpPr>
          <p:spPr>
            <a:xfrm>
              <a:off x="588699" y="0"/>
              <a:ext cx="46960101" cy="3034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chemeClr val="accent1"/>
                  </a:solidFill>
                </a:rPr>
                <a:t>Survival Analysis Outcomes of Catheter Directed Therapy of Submassive Pulmonary Embolism</a:t>
              </a:r>
            </a:p>
            <a:p>
              <a:pPr algn="ctr"/>
              <a:r>
                <a:rPr lang="en-US" sz="5448" dirty="0">
                  <a:solidFill>
                    <a:srgbClr val="002060"/>
                  </a:solidFill>
                </a:rPr>
                <a:t> </a:t>
              </a:r>
              <a:r>
                <a:rPr lang="en-US" sz="6000" dirty="0">
                  <a:solidFill>
                    <a:srgbClr val="002060"/>
                  </a:solidFill>
                </a:rPr>
                <a:t>Abdul Khan, MD, </a:t>
              </a:r>
              <a:r>
                <a:rPr lang="en-US" sz="6000" dirty="0" err="1">
                  <a:solidFill>
                    <a:srgbClr val="002060"/>
                  </a:solidFill>
                </a:rPr>
                <a:t>Lorela</a:t>
              </a:r>
              <a:r>
                <a:rPr lang="en-US" sz="6000" dirty="0">
                  <a:solidFill>
                    <a:srgbClr val="002060"/>
                  </a:solidFill>
                </a:rPr>
                <a:t> Weise, BS, Gregory Woodhead, MD, PhD, Hugh McGregor, MD, </a:t>
              </a:r>
              <a:r>
                <a:rPr lang="en-US" sz="6000" dirty="0" err="1">
                  <a:solidFill>
                    <a:srgbClr val="002060"/>
                  </a:solidFill>
                </a:rPr>
                <a:t>Mikin</a:t>
              </a:r>
              <a:r>
                <a:rPr lang="en-US" sz="6000" dirty="0">
                  <a:solidFill>
                    <a:srgbClr val="002060"/>
                  </a:solidFill>
                </a:rPr>
                <a:t> Patel, MD, MBA, Charles Hennemeyer, MD</a:t>
              </a:r>
              <a:endParaRPr lang="en-US" sz="4457" dirty="0">
                <a:solidFill>
                  <a:srgbClr val="002060"/>
                </a:solidFill>
              </a:endParaRPr>
            </a:p>
            <a:p>
              <a:pPr algn="ctr"/>
              <a:r>
                <a:rPr lang="en-US" sz="4457" dirty="0">
                  <a:solidFill>
                    <a:schemeClr val="bg1">
                      <a:lumMod val="25000"/>
                    </a:schemeClr>
                  </a:solidFill>
                </a:rPr>
                <a:t>University of Arizona - Department of Medical Imaging, Department of Interventional Radiology</a:t>
              </a:r>
            </a:p>
          </p:txBody>
        </p:sp>
        <p:sp>
          <p:nvSpPr>
            <p:cNvPr id="20" name="Rectangle 19"/>
            <p:cNvSpPr/>
            <p:nvPr/>
          </p:nvSpPr>
          <p:spPr>
            <a:xfrm>
              <a:off x="11551550" y="22066295"/>
              <a:ext cx="24245933" cy="9872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schemeClr val="tx1"/>
                  </a:solidFill>
                </a:rPr>
                <a:t>Over three years, our analysis included 93 submassive patients. There were 36 treated with CDT plus anticoagulation and 57 patients treated with anticoagulation alone. Overall, both groups demonstrated relatively high survival rates over the course of three years. The CDT group survival probability decreased to 82% over three years, while the survival probability of the anticoagulation group decreased to 88%. Both shared a &gt;90% higher survival probability in the first 100 days, then dropping to</a:t>
              </a:r>
              <a:endParaRPr lang="en-US" sz="4400" dirty="0">
                <a:solidFill>
                  <a:schemeClr val="tx1"/>
                </a:solidFill>
                <a:latin typeface="Calibri" panose="020F0502020204030204" pitchFamily="34" charset="0"/>
                <a:ea typeface="Times New Roman" panose="02020603050405020304" pitchFamily="18" charset="0"/>
                <a:cs typeface="Georgia" panose="02040502050405020303" pitchFamily="18" charset="0"/>
              </a:endParaRPr>
            </a:p>
          </p:txBody>
        </p:sp>
        <p:sp>
          <p:nvSpPr>
            <p:cNvPr id="23" name="Rectangle 22"/>
            <p:cNvSpPr/>
            <p:nvPr/>
          </p:nvSpPr>
          <p:spPr>
            <a:xfrm>
              <a:off x="35957200" y="21903844"/>
              <a:ext cx="11126560" cy="76251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mj-lt"/>
                <a:buAutoNum type="arabicPeriod"/>
              </a:pPr>
              <a:r>
                <a:rPr lang="en-US" sz="3600" dirty="0" err="1">
                  <a:solidFill>
                    <a:schemeClr val="tx1"/>
                  </a:solidFill>
                </a:rPr>
                <a:t>Jaff</a:t>
              </a:r>
              <a:r>
                <a:rPr lang="en-US" sz="3600" dirty="0">
                  <a:solidFill>
                    <a:schemeClr val="tx1"/>
                  </a:solidFill>
                </a:rPr>
                <a:t> MR, </a:t>
              </a:r>
              <a:r>
                <a:rPr lang="en-US" sz="3600" dirty="0" err="1">
                  <a:solidFill>
                    <a:schemeClr val="tx1"/>
                  </a:solidFill>
                </a:rPr>
                <a:t>Mcmurtry</a:t>
              </a:r>
              <a:r>
                <a:rPr lang="en-US" sz="3600" dirty="0">
                  <a:solidFill>
                    <a:schemeClr val="tx1"/>
                  </a:solidFill>
                </a:rPr>
                <a:t> MS, Archer SL, et al. Management of massive and submassive pulmonary embolism, </a:t>
              </a:r>
              <a:r>
                <a:rPr lang="en-US" sz="3600" dirty="0" err="1">
                  <a:solidFill>
                    <a:schemeClr val="tx1"/>
                  </a:solidFill>
                </a:rPr>
                <a:t>iliofemoral</a:t>
              </a:r>
              <a:r>
                <a:rPr lang="en-US" sz="3600" dirty="0">
                  <a:solidFill>
                    <a:schemeClr val="tx1"/>
                  </a:solidFill>
                </a:rPr>
                <a:t> deep vein thrombosis, and chronic thromboembolic pulmonary hypertension: a scientific statement from the American Heart Association. Circulation. 2011;123(16):1788-830.</a:t>
              </a:r>
            </a:p>
            <a:p>
              <a:pPr marL="342900" lvl="0" indent="-342900">
                <a:buFont typeface="+mj-lt"/>
                <a:buAutoNum type="arabicPeriod"/>
              </a:pPr>
              <a:r>
                <a:rPr lang="en-US" sz="3600" dirty="0" err="1">
                  <a:solidFill>
                    <a:schemeClr val="tx1"/>
                  </a:solidFill>
                </a:rPr>
                <a:t>Kuo</a:t>
              </a:r>
              <a:r>
                <a:rPr lang="en-US" sz="3600" dirty="0">
                  <a:solidFill>
                    <a:schemeClr val="tx1"/>
                  </a:solidFill>
                </a:rPr>
                <a:t> WT, Banerjee A, Kim PS, et al. Pulmonary Embolism Response to Fragmentation, Embolectomy, and Catheter Thrombolysis (PERFECT): initial results from a prospective multicenter registry. Chest. 2015;148(3):667–673.</a:t>
              </a:r>
            </a:p>
            <a:p>
              <a:pPr marL="342900" lvl="0" indent="-342900">
                <a:buFont typeface="+mj-lt"/>
                <a:buAutoNum type="arabicPeriod"/>
              </a:pPr>
              <a:r>
                <a:rPr lang="en-US" sz="3600" dirty="0" err="1">
                  <a:solidFill>
                    <a:schemeClr val="tx1"/>
                  </a:solidFill>
                </a:rPr>
                <a:t>Kuo</a:t>
              </a:r>
              <a:r>
                <a:rPr lang="en-US" sz="3600" dirty="0">
                  <a:solidFill>
                    <a:schemeClr val="tx1"/>
                  </a:solidFill>
                </a:rPr>
                <a:t> WT, Sista AK, </a:t>
              </a:r>
              <a:r>
                <a:rPr lang="en-US" sz="3600" dirty="0" err="1">
                  <a:solidFill>
                    <a:schemeClr val="tx1"/>
                  </a:solidFill>
                </a:rPr>
                <a:t>Faintuch</a:t>
              </a:r>
              <a:r>
                <a:rPr lang="en-US" sz="3600" dirty="0">
                  <a:solidFill>
                    <a:schemeClr val="tx1"/>
                  </a:solidFill>
                </a:rPr>
                <a:t> S, et al. Society of Interventional Radiology Position Statement on Catheter-Directed Therapy for Acute Pulmonary Embolism. J </a:t>
              </a:r>
              <a:r>
                <a:rPr lang="en-US" sz="3600" dirty="0" err="1">
                  <a:solidFill>
                    <a:schemeClr val="tx1"/>
                  </a:solidFill>
                </a:rPr>
                <a:t>Vasc</a:t>
              </a:r>
              <a:r>
                <a:rPr lang="en-US" sz="3600" dirty="0">
                  <a:solidFill>
                    <a:schemeClr val="tx1"/>
                  </a:solidFill>
                </a:rPr>
                <a:t> </a:t>
              </a:r>
              <a:r>
                <a:rPr lang="en-US" sz="3600" dirty="0" err="1">
                  <a:solidFill>
                    <a:schemeClr val="tx1"/>
                  </a:solidFill>
                </a:rPr>
                <a:t>Interv</a:t>
              </a:r>
              <a:r>
                <a:rPr lang="en-US" sz="3600" dirty="0">
                  <a:solidFill>
                    <a:schemeClr val="tx1"/>
                  </a:solidFill>
                </a:rPr>
                <a:t> </a:t>
              </a:r>
              <a:r>
                <a:rPr lang="en-US" sz="3600" dirty="0" err="1">
                  <a:solidFill>
                    <a:schemeClr val="tx1"/>
                  </a:solidFill>
                </a:rPr>
                <a:t>Radiol</a:t>
              </a:r>
              <a:r>
                <a:rPr lang="en-US" sz="3600" dirty="0">
                  <a:solidFill>
                    <a:schemeClr val="tx1"/>
                  </a:solidFill>
                </a:rPr>
                <a:t>. 2018;29(3):293-297.</a:t>
              </a:r>
            </a:p>
          </p:txBody>
        </p:sp>
        <p:pic>
          <p:nvPicPr>
            <p:cNvPr id="1026" name="Picture 2" descr="College of Medicine - Tucs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848" y="2337452"/>
              <a:ext cx="6835303" cy="121042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12035" y="6580660"/>
              <a:ext cx="10996590" cy="10895290"/>
            </a:xfrm>
            <a:prstGeom prst="rect">
              <a:avLst/>
            </a:prstGeom>
          </p:spPr>
          <p:txBody>
            <a:bodyPr wrap="square" anchor="ctr">
              <a:spAutoFit/>
            </a:bodyPr>
            <a:lstStyle/>
            <a:p>
              <a:r>
                <a:rPr lang="en-US" sz="5400" dirty="0"/>
                <a:t>The implementation of catheter-directed treatment (CDT) of submassive pulmonary embolus (PE) including mechanical aspiration thrombectomy and/or ultrasound-assisted thrombolysis requires analysis of outcomes regarding mortality and survival analysis. The purpose of this study was to perform a survival analysis on submassive patients treated with CDT and compare the analysis to a matched cohort on patients treated with anticoagulation.</a:t>
              </a:r>
              <a:endParaRPr lang="en-US" sz="5400" dirty="0">
                <a:latin typeface="Times New Roman" panose="02020603050405020304" pitchFamily="18" charset="0"/>
                <a:ea typeface="Times New Roman" panose="02020603050405020304" pitchFamily="18" charset="0"/>
              </a:endParaRPr>
            </a:p>
          </p:txBody>
        </p:sp>
        <p:sp>
          <p:nvSpPr>
            <p:cNvPr id="4" name="Rectangle 3"/>
            <p:cNvSpPr/>
            <p:nvPr/>
          </p:nvSpPr>
          <p:spPr>
            <a:xfrm>
              <a:off x="569102" y="21453171"/>
              <a:ext cx="11016236" cy="8858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dirty="0">
                  <a:solidFill>
                    <a:schemeClr val="tx1"/>
                  </a:solidFill>
                </a:rPr>
                <a:t>A retrospective study approved by the institutional review board to investigate patient outcomes of catheter-based therapies of submassive PEs in comparison to patients treated solely with anticoagulation was performed. Data was tracked over three years and used to perform survival analysis and create Kaplan Meier curves using SPSS.</a:t>
              </a:r>
            </a:p>
          </p:txBody>
        </p:sp>
        <p:sp>
          <p:nvSpPr>
            <p:cNvPr id="22" name="Rectangle 21"/>
            <p:cNvSpPr/>
            <p:nvPr/>
          </p:nvSpPr>
          <p:spPr>
            <a:xfrm>
              <a:off x="36101300" y="3731315"/>
              <a:ext cx="11094720" cy="1358537"/>
            </a:xfrm>
            <a:prstGeom prst="rect">
              <a:avLst/>
            </a:prstGeom>
            <a:solidFill>
              <a:srgbClr val="003366"/>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16530" tIns="58265" rIns="116530" bIns="58265" rtlCol="0" anchor="ctr"/>
            <a:lstStyle/>
            <a:p>
              <a:pPr algn="ctr"/>
              <a:r>
                <a:rPr lang="en-US" sz="4400" b="1" dirty="0"/>
                <a:t>Conclusion</a:t>
              </a:r>
            </a:p>
          </p:txBody>
        </p:sp>
        <p:sp>
          <p:nvSpPr>
            <p:cNvPr id="24" name="Rectangle 23"/>
            <p:cNvSpPr/>
            <p:nvPr/>
          </p:nvSpPr>
          <p:spPr>
            <a:xfrm>
              <a:off x="36101300" y="11263325"/>
              <a:ext cx="11126560" cy="2678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solidFill>
                    <a:schemeClr val="tx1"/>
                  </a:solidFill>
                </a:rPr>
                <a:t>Previous conventional thought was that catheter intervention improves outcomes closer to treatment; however, our analysis demonstrates similar survival probabilities over three years. Further investigation is prompted given our small sample size. A more developed Kaplan Meier curve may be formed as patients are followed for 5-10 years, allowing as well for more accurate survival analysis. Given the study involved submassive patients, the impact of CDT may not be in survival analysis but may be in the changes in quality of life and prevention of right heart dysfunction.</a:t>
              </a:r>
              <a:r>
                <a:rPr lang="en-US" sz="4800" dirty="0">
                  <a:solidFill>
                    <a:schemeClr val="tx1"/>
                  </a:solidFill>
                </a:rPr>
                <a:t/>
              </a:r>
              <a:br>
                <a:rPr lang="en-US" sz="4800" dirty="0">
                  <a:solidFill>
                    <a:schemeClr val="tx1"/>
                  </a:solidFill>
                </a:rPr>
              </a:br>
              <a:endParaRPr lang="en-US" sz="4800" dirty="0">
                <a:solidFill>
                  <a:schemeClr val="tx1"/>
                </a:solidFill>
              </a:endParaRPr>
            </a:p>
          </p:txBody>
        </p:sp>
        <p:sp>
          <p:nvSpPr>
            <p:cNvPr id="34" name="Rectangle 33"/>
            <p:cNvSpPr/>
            <p:nvPr/>
          </p:nvSpPr>
          <p:spPr>
            <a:xfrm>
              <a:off x="11974444" y="19572909"/>
              <a:ext cx="23893038" cy="2697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4800" b="1" dirty="0">
                  <a:solidFill>
                    <a:schemeClr val="tx1"/>
                  </a:solidFill>
                </a:rPr>
                <a:t>Figure 1</a:t>
              </a:r>
              <a:r>
                <a:rPr lang="en-US" sz="4800" dirty="0">
                  <a:solidFill>
                    <a:schemeClr val="tx1"/>
                  </a:solidFill>
                </a:rPr>
                <a:t>. Kaplan Meier Curve demonstrating survival analysis curve of subjects with submassive pulmonary embolism treated with anticoagulation and those treated with anticoagulation and catheter directed treatment. Log rank test was performed with p value &gt; 0.05, suggesting no statistically significant difference.  </a:t>
              </a:r>
            </a:p>
          </p:txBody>
        </p:sp>
        <p:sp>
          <p:nvSpPr>
            <p:cNvPr id="31" name="TextBox 30">
              <a:extLst>
                <a:ext uri="{FF2B5EF4-FFF2-40B4-BE49-F238E27FC236}">
                  <a16:creationId xmlns:a16="http://schemas.microsoft.com/office/drawing/2014/main" id="{E8648692-448D-234A-9D0E-D47D9EBEB482}"/>
                </a:ext>
              </a:extLst>
            </p:cNvPr>
            <p:cNvSpPr txBox="1"/>
            <p:nvPr/>
          </p:nvSpPr>
          <p:spPr>
            <a:xfrm>
              <a:off x="12522118" y="5186302"/>
              <a:ext cx="925512" cy="769441"/>
            </a:xfrm>
            <a:prstGeom prst="rect">
              <a:avLst/>
            </a:prstGeom>
            <a:noFill/>
          </p:spPr>
          <p:txBody>
            <a:bodyPr wrap="square" rtlCol="0">
              <a:spAutoFit/>
            </a:bodyPr>
            <a:lstStyle/>
            <a:p>
              <a:r>
                <a:rPr lang="en-US" sz="4400" dirty="0">
                  <a:solidFill>
                    <a:schemeClr val="bg1"/>
                  </a:solidFill>
                  <a:latin typeface="Cambria" charset="0"/>
                  <a:ea typeface="Cambria" charset="0"/>
                  <a:cs typeface="Cambria" charset="0"/>
                </a:rPr>
                <a:t>A</a:t>
              </a:r>
            </a:p>
          </p:txBody>
        </p:sp>
        <p:sp>
          <p:nvSpPr>
            <p:cNvPr id="32" name="TextBox 31">
              <a:extLst>
                <a:ext uri="{FF2B5EF4-FFF2-40B4-BE49-F238E27FC236}">
                  <a16:creationId xmlns:a16="http://schemas.microsoft.com/office/drawing/2014/main" id="{57EFE3EE-F1BE-B545-B198-B015866AF45F}"/>
                </a:ext>
              </a:extLst>
            </p:cNvPr>
            <p:cNvSpPr txBox="1"/>
            <p:nvPr/>
          </p:nvSpPr>
          <p:spPr>
            <a:xfrm>
              <a:off x="21753225" y="5186302"/>
              <a:ext cx="925512" cy="769441"/>
            </a:xfrm>
            <a:prstGeom prst="rect">
              <a:avLst/>
            </a:prstGeom>
            <a:noFill/>
          </p:spPr>
          <p:txBody>
            <a:bodyPr wrap="square" rtlCol="0">
              <a:spAutoFit/>
            </a:bodyPr>
            <a:lstStyle/>
            <a:p>
              <a:r>
                <a:rPr lang="en-US" sz="4400" dirty="0">
                  <a:solidFill>
                    <a:schemeClr val="bg1"/>
                  </a:solidFill>
                  <a:latin typeface="Cambria" charset="0"/>
                  <a:ea typeface="Cambria" charset="0"/>
                  <a:cs typeface="Cambria" charset="0"/>
                </a:rPr>
                <a:t>B</a:t>
              </a:r>
              <a:endParaRPr lang="en-US" sz="7200" dirty="0">
                <a:solidFill>
                  <a:schemeClr val="bg1"/>
                </a:solidFill>
                <a:latin typeface="Cambria" charset="0"/>
                <a:ea typeface="Cambria" charset="0"/>
                <a:cs typeface="Cambria" charset="0"/>
              </a:endParaRPr>
            </a:p>
          </p:txBody>
        </p:sp>
        <p:sp>
          <p:nvSpPr>
            <p:cNvPr id="38" name="TextBox 37">
              <a:extLst>
                <a:ext uri="{FF2B5EF4-FFF2-40B4-BE49-F238E27FC236}">
                  <a16:creationId xmlns:a16="http://schemas.microsoft.com/office/drawing/2014/main" id="{63B21D59-2F79-0843-87C8-C64D16D44287}"/>
                </a:ext>
              </a:extLst>
            </p:cNvPr>
            <p:cNvSpPr txBox="1"/>
            <p:nvPr/>
          </p:nvSpPr>
          <p:spPr>
            <a:xfrm>
              <a:off x="28190601" y="5241657"/>
              <a:ext cx="925512" cy="769441"/>
            </a:xfrm>
            <a:prstGeom prst="rect">
              <a:avLst/>
            </a:prstGeom>
            <a:noFill/>
          </p:spPr>
          <p:txBody>
            <a:bodyPr wrap="square" rtlCol="0">
              <a:spAutoFit/>
            </a:bodyPr>
            <a:lstStyle/>
            <a:p>
              <a:r>
                <a:rPr lang="en-US" sz="4400" dirty="0">
                  <a:solidFill>
                    <a:schemeClr val="bg1"/>
                  </a:solidFill>
                  <a:latin typeface="Cambria" charset="0"/>
                  <a:ea typeface="Cambria" charset="0"/>
                  <a:cs typeface="Cambria" charset="0"/>
                </a:rPr>
                <a:t>C</a:t>
              </a:r>
              <a:endParaRPr lang="en-US" sz="7200" dirty="0">
                <a:solidFill>
                  <a:schemeClr val="bg1"/>
                </a:solidFill>
                <a:latin typeface="Cambria" charset="0"/>
                <a:ea typeface="Cambria" charset="0"/>
                <a:cs typeface="Cambria" charset="0"/>
              </a:endParaRPr>
            </a:p>
          </p:txBody>
        </p:sp>
        <p:sp>
          <p:nvSpPr>
            <p:cNvPr id="3" name="Rectangle 2">
              <a:extLst>
                <a:ext uri="{FF2B5EF4-FFF2-40B4-BE49-F238E27FC236}">
                  <a16:creationId xmlns:a16="http://schemas.microsoft.com/office/drawing/2014/main" id="{2007602F-2A40-3F4C-9F6B-DC692D29AC8F}"/>
                </a:ext>
              </a:extLst>
            </p:cNvPr>
            <p:cNvSpPr/>
            <p:nvPr/>
          </p:nvSpPr>
          <p:spPr>
            <a:xfrm>
              <a:off x="12238621" y="14655046"/>
              <a:ext cx="567784" cy="830997"/>
            </a:xfrm>
            <a:prstGeom prst="rect">
              <a:avLst/>
            </a:prstGeom>
          </p:spPr>
          <p:txBody>
            <a:bodyPr wrap="none">
              <a:spAutoFit/>
            </a:bodyPr>
            <a:lstStyle/>
            <a:p>
              <a:r>
                <a:rPr lang="en-US" sz="4800" dirty="0">
                  <a:solidFill>
                    <a:schemeClr val="bg1"/>
                  </a:solidFill>
                  <a:latin typeface="Cambria" charset="0"/>
                  <a:ea typeface="Cambria" charset="0"/>
                  <a:cs typeface="Cambria" charset="0"/>
                </a:rPr>
                <a:t>A</a:t>
              </a:r>
              <a:endParaRPr lang="en-US" dirty="0"/>
            </a:p>
          </p:txBody>
        </p:sp>
        <p:sp>
          <p:nvSpPr>
            <p:cNvPr id="5" name="Rectangle 4">
              <a:extLst>
                <a:ext uri="{FF2B5EF4-FFF2-40B4-BE49-F238E27FC236}">
                  <a16:creationId xmlns:a16="http://schemas.microsoft.com/office/drawing/2014/main" id="{A7C5EE6F-3823-4247-A43B-767CC67A70E4}"/>
                </a:ext>
              </a:extLst>
            </p:cNvPr>
            <p:cNvSpPr/>
            <p:nvPr/>
          </p:nvSpPr>
          <p:spPr>
            <a:xfrm>
              <a:off x="20728833" y="14836914"/>
              <a:ext cx="498855" cy="707886"/>
            </a:xfrm>
            <a:prstGeom prst="rect">
              <a:avLst/>
            </a:prstGeom>
          </p:spPr>
          <p:txBody>
            <a:bodyPr wrap="none">
              <a:spAutoFit/>
            </a:bodyPr>
            <a:lstStyle/>
            <a:p>
              <a:r>
                <a:rPr lang="en-US" sz="4000" dirty="0">
                  <a:solidFill>
                    <a:schemeClr val="bg1"/>
                  </a:solidFill>
                  <a:latin typeface="Cambria" charset="0"/>
                  <a:ea typeface="Cambria" charset="0"/>
                  <a:cs typeface="Cambria" charset="0"/>
                </a:rPr>
                <a:t>B</a:t>
              </a:r>
              <a:endParaRPr lang="en-US" dirty="0"/>
            </a:p>
          </p:txBody>
        </p:sp>
        <p:sp>
          <p:nvSpPr>
            <p:cNvPr id="6" name="Rectangle 5">
              <a:extLst>
                <a:ext uri="{FF2B5EF4-FFF2-40B4-BE49-F238E27FC236}">
                  <a16:creationId xmlns:a16="http://schemas.microsoft.com/office/drawing/2014/main" id="{6E840E22-8F4C-A843-8FE9-F85A8976D88E}"/>
                </a:ext>
              </a:extLst>
            </p:cNvPr>
            <p:cNvSpPr/>
            <p:nvPr/>
          </p:nvSpPr>
          <p:spPr>
            <a:xfrm>
              <a:off x="29461022" y="14512069"/>
              <a:ext cx="502061" cy="769441"/>
            </a:xfrm>
            <a:prstGeom prst="rect">
              <a:avLst/>
            </a:prstGeom>
          </p:spPr>
          <p:txBody>
            <a:bodyPr wrap="none">
              <a:spAutoFit/>
            </a:bodyPr>
            <a:lstStyle/>
            <a:p>
              <a:r>
                <a:rPr lang="en-US" sz="4400" dirty="0">
                  <a:solidFill>
                    <a:schemeClr val="bg1"/>
                  </a:solidFill>
                  <a:latin typeface="Cambria" charset="0"/>
                  <a:ea typeface="Cambria" charset="0"/>
                  <a:cs typeface="Cambria" charset="0"/>
                </a:rPr>
                <a:t>C</a:t>
              </a:r>
              <a:endParaRPr lang="en-US" dirty="0"/>
            </a:p>
          </p:txBody>
        </p:sp>
        <p:pic>
          <p:nvPicPr>
            <p:cNvPr id="26" name="Picture 25" descr="A close up of a map&#10;&#10;Description automatically generated">
              <a:extLst>
                <a:ext uri="{FF2B5EF4-FFF2-40B4-BE49-F238E27FC236}">
                  <a16:creationId xmlns:a16="http://schemas.microsoft.com/office/drawing/2014/main" id="{0AB95DB4-72F1-424A-8CF4-5A7FE6F2D9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52879" y="5266243"/>
              <a:ext cx="24021466" cy="14130274"/>
            </a:xfrm>
            <a:prstGeom prst="rect">
              <a:avLst/>
            </a:prstGeom>
          </p:spPr>
        </p:pic>
      </p:grpSp>
    </p:spTree>
    <p:extLst>
      <p:ext uri="{BB962C8B-B14F-4D97-AF65-F5344CB8AC3E}">
        <p14:creationId xmlns:p14="http://schemas.microsoft.com/office/powerpoint/2010/main" val="1164746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UA Copper Custom">
      <a:dk1>
        <a:sysClr val="windowText" lastClr="000000"/>
      </a:dk1>
      <a:lt1>
        <a:sysClr val="window" lastClr="FFFFFF"/>
      </a:lt1>
      <a:dk2>
        <a:srgbClr val="3F3F3F"/>
      </a:dk2>
      <a:lt2>
        <a:srgbClr val="ECE9C6"/>
      </a:lt2>
      <a:accent1>
        <a:srgbClr val="C80033"/>
      </a:accent1>
      <a:accent2>
        <a:srgbClr val="92D050"/>
      </a:accent2>
      <a:accent3>
        <a:srgbClr val="003366"/>
      </a:accent3>
      <a:accent4>
        <a:srgbClr val="CC9900"/>
      </a:accent4>
      <a:accent5>
        <a:srgbClr val="972109"/>
      </a:accent5>
      <a:accent6>
        <a:srgbClr val="7BA0A5"/>
      </a:accent6>
      <a:hlink>
        <a:srgbClr val="C80033"/>
      </a:hlink>
      <a:folHlink>
        <a:srgbClr val="B2B2B2"/>
      </a:folHlink>
    </a:clrScheme>
    <a:fontScheme name="UACOM-KSE">
      <a:majorFont>
        <a:latin typeface="Cambria"/>
        <a:ea typeface=""/>
        <a:cs typeface=""/>
      </a:majorFont>
      <a:minorFont>
        <a:latin typeface="Calibri"/>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Poster-Template" id="{7A9CD7C7-FEFA-442C-9FE5-EEDB4FED04C9}" vid="{E1408174-FD38-44A7-8560-436CD2A028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1277</TotalTime>
  <Words>534</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vt:lpstr>
      <vt:lpstr>Georgia</vt:lpstr>
      <vt:lpstr>Times New Roman</vt:lpstr>
      <vt:lpstr>Clarity</vt:lpstr>
      <vt:lpstr>PowerPoint Presentation</vt:lpstr>
    </vt:vector>
  </TitlesOfParts>
  <Company>College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Spear Ellinwood</dc:creator>
  <cp:lastModifiedBy>Jennifer Fischahs</cp:lastModifiedBy>
  <cp:revision>81</cp:revision>
  <dcterms:created xsi:type="dcterms:W3CDTF">2015-04-15T23:41:22Z</dcterms:created>
  <dcterms:modified xsi:type="dcterms:W3CDTF">2020-05-07T21:35:19Z</dcterms:modified>
</cp:coreProperties>
</file>