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6" r:id="rId2"/>
  </p:sldIdLst>
  <p:sldSz cx="47548800" cy="31089600"/>
  <p:notesSz cx="9144000" cy="6858000"/>
  <p:defaultTextStyle>
    <a:defPPr>
      <a:defRPr lang="en-US"/>
    </a:defPPr>
    <a:lvl1pPr marL="0" algn="l" defTabSz="4087354" rtl="0" eaLnBrk="1" latinLnBrk="0" hangingPunct="1">
      <a:defRPr sz="7900" kern="1200">
        <a:solidFill>
          <a:schemeClr val="tx1"/>
        </a:solidFill>
        <a:latin typeface="+mn-lt"/>
        <a:ea typeface="+mn-ea"/>
        <a:cs typeface="+mn-cs"/>
      </a:defRPr>
    </a:lvl1pPr>
    <a:lvl2pPr marL="2043677" algn="l" defTabSz="4087354" rtl="0" eaLnBrk="1" latinLnBrk="0" hangingPunct="1">
      <a:defRPr sz="7900" kern="1200">
        <a:solidFill>
          <a:schemeClr val="tx1"/>
        </a:solidFill>
        <a:latin typeface="+mn-lt"/>
        <a:ea typeface="+mn-ea"/>
        <a:cs typeface="+mn-cs"/>
      </a:defRPr>
    </a:lvl2pPr>
    <a:lvl3pPr marL="4087354" algn="l" defTabSz="4087354" rtl="0" eaLnBrk="1" latinLnBrk="0" hangingPunct="1">
      <a:defRPr sz="7900" kern="1200">
        <a:solidFill>
          <a:schemeClr val="tx1"/>
        </a:solidFill>
        <a:latin typeface="+mn-lt"/>
        <a:ea typeface="+mn-ea"/>
        <a:cs typeface="+mn-cs"/>
      </a:defRPr>
    </a:lvl3pPr>
    <a:lvl4pPr marL="6131030" algn="l" defTabSz="4087354" rtl="0" eaLnBrk="1" latinLnBrk="0" hangingPunct="1">
      <a:defRPr sz="7900" kern="1200">
        <a:solidFill>
          <a:schemeClr val="tx1"/>
        </a:solidFill>
        <a:latin typeface="+mn-lt"/>
        <a:ea typeface="+mn-ea"/>
        <a:cs typeface="+mn-cs"/>
      </a:defRPr>
    </a:lvl4pPr>
    <a:lvl5pPr marL="8174705" algn="l" defTabSz="4087354" rtl="0" eaLnBrk="1" latinLnBrk="0" hangingPunct="1">
      <a:defRPr sz="7900" kern="1200">
        <a:solidFill>
          <a:schemeClr val="tx1"/>
        </a:solidFill>
        <a:latin typeface="+mn-lt"/>
        <a:ea typeface="+mn-ea"/>
        <a:cs typeface="+mn-cs"/>
      </a:defRPr>
    </a:lvl5pPr>
    <a:lvl6pPr marL="10218382" algn="l" defTabSz="4087354" rtl="0" eaLnBrk="1" latinLnBrk="0" hangingPunct="1">
      <a:defRPr sz="7900" kern="1200">
        <a:solidFill>
          <a:schemeClr val="tx1"/>
        </a:solidFill>
        <a:latin typeface="+mn-lt"/>
        <a:ea typeface="+mn-ea"/>
        <a:cs typeface="+mn-cs"/>
      </a:defRPr>
    </a:lvl6pPr>
    <a:lvl7pPr marL="12262059" algn="l" defTabSz="4087354" rtl="0" eaLnBrk="1" latinLnBrk="0" hangingPunct="1">
      <a:defRPr sz="7900" kern="1200">
        <a:solidFill>
          <a:schemeClr val="tx1"/>
        </a:solidFill>
        <a:latin typeface="+mn-lt"/>
        <a:ea typeface="+mn-ea"/>
        <a:cs typeface="+mn-cs"/>
      </a:defRPr>
    </a:lvl7pPr>
    <a:lvl8pPr marL="14305737" algn="l" defTabSz="4087354" rtl="0" eaLnBrk="1" latinLnBrk="0" hangingPunct="1">
      <a:defRPr sz="7900" kern="1200">
        <a:solidFill>
          <a:schemeClr val="tx1"/>
        </a:solidFill>
        <a:latin typeface="+mn-lt"/>
        <a:ea typeface="+mn-ea"/>
        <a:cs typeface="+mn-cs"/>
      </a:defRPr>
    </a:lvl8pPr>
    <a:lvl9pPr marL="16349414" algn="l" defTabSz="4087354" rtl="0" eaLnBrk="1" latinLnBrk="0" hangingPunct="1">
      <a:defRPr sz="7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92" userDrawn="1">
          <p15:clr>
            <a:srgbClr val="A4A3A4"/>
          </p15:clr>
        </p15:guide>
        <p15:guide id="2" pos="14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0033"/>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2" autoAdjust="0"/>
    <p:restoredTop sz="95909" autoAdjust="0"/>
  </p:normalViewPr>
  <p:slideViewPr>
    <p:cSldViewPr>
      <p:cViewPr varScale="1">
        <p:scale>
          <a:sx n="24" d="100"/>
          <a:sy n="24" d="100"/>
        </p:scale>
        <p:origin x="1776" y="248"/>
      </p:cViewPr>
      <p:guideLst>
        <p:guide orient="horz" pos="9792"/>
        <p:guide pos="14976"/>
      </p:guideLst>
    </p:cSldViewPr>
  </p:slideViewPr>
  <p:notesTextViewPr>
    <p:cViewPr>
      <p:scale>
        <a:sx n="1" d="1"/>
        <a:sy n="1" d="1"/>
      </p:scale>
      <p:origin x="0" y="0"/>
    </p:cViewPr>
  </p:notesTextViewPr>
  <p:gridSpacing cx="73152" cy="73152"/>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A828EB7-EF89-4480-9BDE-A2D0DB22049D}" type="datetimeFigureOut">
              <a:rPr lang="en-US" smtClean="0"/>
              <a:t>4/29/20</a:t>
            </a:fld>
            <a:endParaRPr lang="en-US" dirty="0"/>
          </a:p>
        </p:txBody>
      </p:sp>
      <p:sp>
        <p:nvSpPr>
          <p:cNvPr id="4" name="Slide Image Placeholder 3"/>
          <p:cNvSpPr>
            <a:spLocks noGrp="1" noRot="1" noChangeAspect="1"/>
          </p:cNvSpPr>
          <p:nvPr>
            <p:ph type="sldImg" idx="2"/>
          </p:nvPr>
        </p:nvSpPr>
        <p:spPr>
          <a:xfrm>
            <a:off x="2606675" y="514350"/>
            <a:ext cx="393065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3E721CDE-347B-4C28-A232-2F9A9B5FA02F}" type="slidenum">
              <a:rPr lang="en-US" smtClean="0"/>
              <a:t>‹#›</a:t>
            </a:fld>
            <a:endParaRPr lang="en-US" dirty="0"/>
          </a:p>
        </p:txBody>
      </p:sp>
    </p:spTree>
    <p:extLst>
      <p:ext uri="{BB962C8B-B14F-4D97-AF65-F5344CB8AC3E}">
        <p14:creationId xmlns:p14="http://schemas.microsoft.com/office/powerpoint/2010/main" val="391298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514350"/>
            <a:ext cx="393065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21CDE-347B-4C28-A232-2F9A9B5FA02F}" type="slidenum">
              <a:rPr lang="en-US" smtClean="0"/>
              <a:t>1</a:t>
            </a:fld>
            <a:endParaRPr lang="en-US" dirty="0"/>
          </a:p>
        </p:txBody>
      </p:sp>
    </p:spTree>
    <p:extLst>
      <p:ext uri="{BB962C8B-B14F-4D97-AF65-F5344CB8AC3E}">
        <p14:creationId xmlns:p14="http://schemas.microsoft.com/office/powerpoint/2010/main" val="144646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66160" y="6217924"/>
            <a:ext cx="40812720" cy="8736753"/>
          </a:xfrm>
        </p:spPr>
        <p:txBody>
          <a:bodyPr anchor="b">
            <a:noAutofit/>
          </a:bodyPr>
          <a:lstStyle>
            <a:lvl1pPr>
              <a:defRPr sz="29095" cap="all" baseline="0"/>
            </a:lvl1pPr>
          </a:lstStyle>
          <a:p>
            <a:r>
              <a:rPr lang="en-US"/>
              <a:t>Click to edit Master title style</a:t>
            </a:r>
            <a:endParaRPr lang="en-US" dirty="0"/>
          </a:p>
        </p:txBody>
      </p:sp>
      <p:sp>
        <p:nvSpPr>
          <p:cNvPr id="3" name="Subtitle 2"/>
          <p:cNvSpPr>
            <a:spLocks noGrp="1"/>
          </p:cNvSpPr>
          <p:nvPr>
            <p:ph type="subTitle" idx="1"/>
          </p:nvPr>
        </p:nvSpPr>
        <p:spPr>
          <a:xfrm>
            <a:off x="3566160" y="15890240"/>
            <a:ext cx="33284160" cy="7945120"/>
          </a:xfrm>
        </p:spPr>
        <p:txBody>
          <a:bodyPr/>
          <a:lstStyle>
            <a:lvl1pPr marL="0" indent="0" algn="l">
              <a:buNone/>
              <a:defRPr>
                <a:solidFill>
                  <a:schemeClr val="tx1">
                    <a:lumMod val="75000"/>
                    <a:lumOff val="25000"/>
                  </a:schemeClr>
                </a:solidFill>
              </a:defRPr>
            </a:lvl1pPr>
            <a:lvl2pPr marL="2458220" indent="0" algn="ctr">
              <a:buNone/>
              <a:defRPr>
                <a:solidFill>
                  <a:schemeClr val="tx1">
                    <a:tint val="75000"/>
                  </a:schemeClr>
                </a:solidFill>
              </a:defRPr>
            </a:lvl2pPr>
            <a:lvl3pPr marL="4916442" indent="0" algn="ctr">
              <a:buNone/>
              <a:defRPr>
                <a:solidFill>
                  <a:schemeClr val="tx1">
                    <a:tint val="75000"/>
                  </a:schemeClr>
                </a:solidFill>
              </a:defRPr>
            </a:lvl3pPr>
            <a:lvl4pPr marL="7374662" indent="0" algn="ctr">
              <a:buNone/>
              <a:defRPr>
                <a:solidFill>
                  <a:schemeClr val="tx1">
                    <a:tint val="75000"/>
                  </a:schemeClr>
                </a:solidFill>
              </a:defRPr>
            </a:lvl4pPr>
            <a:lvl5pPr marL="9832884" indent="0" algn="ctr">
              <a:buNone/>
              <a:defRPr>
                <a:solidFill>
                  <a:schemeClr val="tx1">
                    <a:tint val="75000"/>
                  </a:schemeClr>
                </a:solidFill>
              </a:defRPr>
            </a:lvl5pPr>
            <a:lvl6pPr marL="12291105" indent="0" algn="ctr">
              <a:buNone/>
              <a:defRPr>
                <a:solidFill>
                  <a:schemeClr val="tx1">
                    <a:tint val="75000"/>
                  </a:schemeClr>
                </a:solidFill>
              </a:defRPr>
            </a:lvl6pPr>
            <a:lvl7pPr marL="14749326" indent="0" algn="ctr">
              <a:buNone/>
              <a:defRPr>
                <a:solidFill>
                  <a:schemeClr val="tx1">
                    <a:tint val="75000"/>
                  </a:schemeClr>
                </a:solidFill>
              </a:defRPr>
            </a:lvl7pPr>
            <a:lvl8pPr marL="17207547" indent="0" algn="ctr">
              <a:buNone/>
              <a:defRPr>
                <a:solidFill>
                  <a:schemeClr val="tx1">
                    <a:tint val="75000"/>
                  </a:schemeClr>
                </a:solidFill>
              </a:defRPr>
            </a:lvl8pPr>
            <a:lvl9pPr marL="1966576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256505-8093-448E-BDFC-3785734C3E93}" type="datetimeFigureOut">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12C1A-C4DF-44E0-A454-FB7A5A85D9CC}" type="slidenum">
              <a:rPr lang="en-US" smtClean="0"/>
              <a:t>‹#›</a:t>
            </a:fld>
            <a:endParaRPr lang="en-US" dirty="0"/>
          </a:p>
        </p:txBody>
      </p:sp>
      <p:cxnSp>
        <p:nvCxnSpPr>
          <p:cNvPr id="8" name="Straight Connector 7"/>
          <p:cNvCxnSpPr/>
          <p:nvPr/>
        </p:nvCxnSpPr>
        <p:spPr>
          <a:xfrm>
            <a:off x="3566160" y="15406625"/>
            <a:ext cx="40812720" cy="71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56505-8093-448E-BDFC-3785734C3E93}" type="datetimeFigureOut">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472880" y="2763520"/>
            <a:ext cx="10698480" cy="2659888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2377440" y="2763520"/>
            <a:ext cx="31302960" cy="26598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256505-8093-448E-BDFC-3785734C3E93}" type="datetimeFigureOut">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56505-8093-448E-BDFC-3785734C3E93}" type="datetimeFigureOut">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6028" y="10708643"/>
            <a:ext cx="40416480" cy="9974580"/>
          </a:xfrm>
        </p:spPr>
        <p:txBody>
          <a:bodyPr anchor="b">
            <a:normAutofit/>
          </a:bodyPr>
          <a:lstStyle>
            <a:lvl1pPr algn="l">
              <a:defRPr sz="25752" b="0" cap="all"/>
            </a:lvl1pPr>
          </a:lstStyle>
          <a:p>
            <a:r>
              <a:rPr lang="en-US"/>
              <a:t>Click to edit Master title style</a:t>
            </a:r>
            <a:endParaRPr lang="en-US" dirty="0"/>
          </a:p>
        </p:txBody>
      </p:sp>
      <p:sp>
        <p:nvSpPr>
          <p:cNvPr id="3" name="Text Placeholder 2"/>
          <p:cNvSpPr>
            <a:spLocks noGrp="1"/>
          </p:cNvSpPr>
          <p:nvPr>
            <p:ph type="body" idx="1"/>
          </p:nvPr>
        </p:nvSpPr>
        <p:spPr>
          <a:xfrm>
            <a:off x="3756028" y="20975119"/>
            <a:ext cx="40416480" cy="6800848"/>
          </a:xfrm>
        </p:spPr>
        <p:txBody>
          <a:bodyPr anchor="t">
            <a:normAutofit/>
          </a:bodyPr>
          <a:lstStyle>
            <a:lvl1pPr marL="0" indent="0">
              <a:buNone/>
              <a:defRPr sz="12876">
                <a:solidFill>
                  <a:schemeClr val="tx2"/>
                </a:solidFill>
              </a:defRPr>
            </a:lvl1pPr>
            <a:lvl2pPr marL="2458220" indent="0">
              <a:buNone/>
              <a:defRPr sz="9657">
                <a:solidFill>
                  <a:schemeClr val="tx1">
                    <a:tint val="75000"/>
                  </a:schemeClr>
                </a:solidFill>
              </a:defRPr>
            </a:lvl2pPr>
            <a:lvl3pPr marL="4916442" indent="0">
              <a:buNone/>
              <a:defRPr sz="8543">
                <a:solidFill>
                  <a:schemeClr val="tx1">
                    <a:tint val="75000"/>
                  </a:schemeClr>
                </a:solidFill>
              </a:defRPr>
            </a:lvl3pPr>
            <a:lvl4pPr marL="7374662" indent="0">
              <a:buNone/>
              <a:defRPr sz="7552">
                <a:solidFill>
                  <a:schemeClr val="tx1">
                    <a:tint val="75000"/>
                  </a:schemeClr>
                </a:solidFill>
              </a:defRPr>
            </a:lvl4pPr>
            <a:lvl5pPr marL="9832884" indent="0">
              <a:buNone/>
              <a:defRPr sz="7552">
                <a:solidFill>
                  <a:schemeClr val="tx1">
                    <a:tint val="75000"/>
                  </a:schemeClr>
                </a:solidFill>
              </a:defRPr>
            </a:lvl5pPr>
            <a:lvl6pPr marL="12291105" indent="0">
              <a:buNone/>
              <a:defRPr sz="7552">
                <a:solidFill>
                  <a:schemeClr val="tx1">
                    <a:tint val="75000"/>
                  </a:schemeClr>
                </a:solidFill>
              </a:defRPr>
            </a:lvl6pPr>
            <a:lvl7pPr marL="14749326" indent="0">
              <a:buNone/>
              <a:defRPr sz="7552">
                <a:solidFill>
                  <a:schemeClr val="tx1">
                    <a:tint val="75000"/>
                  </a:schemeClr>
                </a:solidFill>
              </a:defRPr>
            </a:lvl7pPr>
            <a:lvl8pPr marL="17207547" indent="0">
              <a:buNone/>
              <a:defRPr sz="7552">
                <a:solidFill>
                  <a:schemeClr val="tx1">
                    <a:tint val="75000"/>
                  </a:schemeClr>
                </a:solidFill>
              </a:defRPr>
            </a:lvl8pPr>
            <a:lvl9pPr marL="19665767" indent="0">
              <a:buNone/>
              <a:defRPr sz="75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256505-8093-448E-BDFC-3785734C3E93}" type="datetimeFigureOut">
              <a:rPr lang="en-US" smtClean="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D12C1A-C4DF-44E0-A454-FB7A5A85D9CC}" type="slidenum">
              <a:rPr lang="en-US" smtClean="0"/>
              <a:t>‹#›</a:t>
            </a:fld>
            <a:endParaRPr lang="en-US" dirty="0"/>
          </a:p>
        </p:txBody>
      </p:sp>
      <p:cxnSp>
        <p:nvCxnSpPr>
          <p:cNvPr id="7" name="Straight Connector 6"/>
          <p:cNvCxnSpPr/>
          <p:nvPr/>
        </p:nvCxnSpPr>
        <p:spPr>
          <a:xfrm>
            <a:off x="3803904" y="20850759"/>
            <a:ext cx="40812720" cy="71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77440" y="7585864"/>
            <a:ext cx="21000720" cy="21389645"/>
          </a:xfrm>
        </p:spPr>
        <p:txBody>
          <a:bodyPr/>
          <a:lstStyle>
            <a:lvl1pPr>
              <a:defRPr sz="15105"/>
            </a:lvl1pPr>
            <a:lvl2pPr>
              <a:defRPr sz="12876"/>
            </a:lvl2pPr>
            <a:lvl3pPr>
              <a:defRPr sz="10771"/>
            </a:lvl3pPr>
            <a:lvl4pPr>
              <a:defRPr sz="9657"/>
            </a:lvl4pPr>
            <a:lvl5pPr>
              <a:defRPr sz="9657"/>
            </a:lvl5pPr>
            <a:lvl6pPr>
              <a:defRPr sz="9657"/>
            </a:lvl6pPr>
            <a:lvl7pPr>
              <a:defRPr sz="9657"/>
            </a:lvl7pPr>
            <a:lvl8pPr>
              <a:defRPr sz="9657"/>
            </a:lvl8pPr>
            <a:lvl9pPr>
              <a:defRPr sz="965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170640" y="7585864"/>
            <a:ext cx="21000720" cy="21389645"/>
          </a:xfrm>
        </p:spPr>
        <p:txBody>
          <a:bodyPr/>
          <a:lstStyle>
            <a:lvl1pPr>
              <a:defRPr sz="15105"/>
            </a:lvl1pPr>
            <a:lvl2pPr>
              <a:defRPr sz="12876"/>
            </a:lvl2pPr>
            <a:lvl3pPr>
              <a:defRPr sz="10771"/>
            </a:lvl3pPr>
            <a:lvl4pPr>
              <a:defRPr sz="9657"/>
            </a:lvl4pPr>
            <a:lvl5pPr>
              <a:defRPr sz="9657"/>
            </a:lvl5pPr>
            <a:lvl6pPr>
              <a:defRPr sz="9657"/>
            </a:lvl6pPr>
            <a:lvl7pPr>
              <a:defRPr sz="9657"/>
            </a:lvl7pPr>
            <a:lvl8pPr>
              <a:defRPr sz="9657"/>
            </a:lvl8pPr>
            <a:lvl9pPr>
              <a:defRPr sz="965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256505-8093-448E-BDFC-3785734C3E93}" type="datetimeFigureOut">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2377440" y="7599680"/>
            <a:ext cx="20445984" cy="2900254"/>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0771" b="0">
                <a:solidFill>
                  <a:schemeClr val="tx2"/>
                </a:solidFill>
              </a:defRPr>
            </a:lvl1pPr>
            <a:lvl2pPr marL="2458220" indent="0">
              <a:buNone/>
              <a:defRPr sz="10771" b="1"/>
            </a:lvl2pPr>
            <a:lvl3pPr marL="4916442" indent="0">
              <a:buNone/>
              <a:defRPr sz="9657" b="1"/>
            </a:lvl3pPr>
            <a:lvl4pPr marL="7374662" indent="0">
              <a:buNone/>
              <a:defRPr sz="8543" b="1"/>
            </a:lvl4pPr>
            <a:lvl5pPr marL="9832884" indent="0">
              <a:buNone/>
              <a:defRPr sz="8543" b="1"/>
            </a:lvl5pPr>
            <a:lvl6pPr marL="12291105" indent="0">
              <a:buNone/>
              <a:defRPr sz="8543" b="1"/>
            </a:lvl6pPr>
            <a:lvl7pPr marL="14749326" indent="0">
              <a:buNone/>
              <a:defRPr sz="8543" b="1"/>
            </a:lvl7pPr>
            <a:lvl8pPr marL="17207547" indent="0">
              <a:buNone/>
              <a:defRPr sz="8543" b="1"/>
            </a:lvl8pPr>
            <a:lvl9pPr marL="19665767" indent="0">
              <a:buNone/>
              <a:defRPr sz="8543" b="1"/>
            </a:lvl9pPr>
          </a:lstStyle>
          <a:p>
            <a:pPr lvl="0"/>
            <a:r>
              <a:rPr lang="en-US"/>
              <a:t>Click to edit Master text styles</a:t>
            </a:r>
          </a:p>
        </p:txBody>
      </p:sp>
      <p:sp>
        <p:nvSpPr>
          <p:cNvPr id="4" name="Content Placeholder 3"/>
          <p:cNvSpPr>
            <a:spLocks noGrp="1"/>
          </p:cNvSpPr>
          <p:nvPr>
            <p:ph sz="half" idx="2"/>
          </p:nvPr>
        </p:nvSpPr>
        <p:spPr>
          <a:xfrm>
            <a:off x="2377440" y="11054080"/>
            <a:ext cx="20445984" cy="17912506"/>
          </a:xfrm>
        </p:spPr>
        <p:txBody>
          <a:bodyPr/>
          <a:lstStyle>
            <a:lvl1pPr>
              <a:defRPr sz="12876"/>
            </a:lvl1pPr>
            <a:lvl2pPr>
              <a:defRPr sz="10771"/>
            </a:lvl2pPr>
            <a:lvl3pPr>
              <a:defRPr sz="9657"/>
            </a:lvl3pPr>
            <a:lvl4pPr>
              <a:defRPr sz="8543"/>
            </a:lvl4pPr>
            <a:lvl5pPr>
              <a:defRPr sz="8543"/>
            </a:lvl5pPr>
            <a:lvl6pPr>
              <a:defRPr sz="8543"/>
            </a:lvl6pPr>
            <a:lvl7pPr>
              <a:defRPr sz="8543"/>
            </a:lvl7pPr>
            <a:lvl8pPr>
              <a:defRPr sz="8543"/>
            </a:lvl8pPr>
            <a:lvl9pPr>
              <a:defRPr sz="85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725376" y="7599680"/>
            <a:ext cx="20445984" cy="2900254"/>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0771" b="0" kern="1200" dirty="0" smtClean="0">
                <a:solidFill>
                  <a:schemeClr val="tx2"/>
                </a:solidFill>
                <a:latin typeface="+mn-lt"/>
                <a:ea typeface="+mn-ea"/>
                <a:cs typeface="+mn-cs"/>
              </a:defRPr>
            </a:lvl1pPr>
            <a:lvl2pPr marL="2458220" indent="0">
              <a:buNone/>
              <a:defRPr sz="10771" b="1"/>
            </a:lvl2pPr>
            <a:lvl3pPr marL="4916442" indent="0">
              <a:buNone/>
              <a:defRPr sz="9657" b="1"/>
            </a:lvl3pPr>
            <a:lvl4pPr marL="7374662" indent="0">
              <a:buNone/>
              <a:defRPr sz="8543" b="1"/>
            </a:lvl4pPr>
            <a:lvl5pPr marL="9832884" indent="0">
              <a:buNone/>
              <a:defRPr sz="8543" b="1"/>
            </a:lvl5pPr>
            <a:lvl6pPr marL="12291105" indent="0">
              <a:buNone/>
              <a:defRPr sz="8543" b="1"/>
            </a:lvl6pPr>
            <a:lvl7pPr marL="14749326" indent="0">
              <a:buNone/>
              <a:defRPr sz="8543" b="1"/>
            </a:lvl7pPr>
            <a:lvl8pPr marL="17207547" indent="0">
              <a:buNone/>
              <a:defRPr sz="8543" b="1"/>
            </a:lvl8pPr>
            <a:lvl9pPr marL="19665767" indent="0">
              <a:buNone/>
              <a:defRPr sz="8543" b="1"/>
            </a:lvl9pPr>
          </a:lstStyle>
          <a:p>
            <a:pPr lvl="0"/>
            <a:r>
              <a:rPr lang="en-US"/>
              <a:t>Click to edit Master text styles</a:t>
            </a:r>
          </a:p>
        </p:txBody>
      </p:sp>
      <p:sp>
        <p:nvSpPr>
          <p:cNvPr id="6" name="Content Placeholder 5"/>
          <p:cNvSpPr>
            <a:spLocks noGrp="1"/>
          </p:cNvSpPr>
          <p:nvPr>
            <p:ph sz="quarter" idx="4"/>
          </p:nvPr>
        </p:nvSpPr>
        <p:spPr>
          <a:xfrm>
            <a:off x="24725376" y="11054080"/>
            <a:ext cx="20445984" cy="17912506"/>
          </a:xfrm>
        </p:spPr>
        <p:txBody>
          <a:bodyPr/>
          <a:lstStyle>
            <a:lvl1pPr>
              <a:defRPr sz="12876"/>
            </a:lvl1pPr>
            <a:lvl2pPr>
              <a:defRPr sz="10771"/>
            </a:lvl2pPr>
            <a:lvl3pPr>
              <a:defRPr sz="9657"/>
            </a:lvl3pPr>
            <a:lvl4pPr>
              <a:defRPr sz="8543"/>
            </a:lvl4pPr>
            <a:lvl5pPr>
              <a:defRPr sz="8543"/>
            </a:lvl5pPr>
            <a:lvl6pPr>
              <a:defRPr sz="8543"/>
            </a:lvl6pPr>
            <a:lvl7pPr>
              <a:defRPr sz="8543"/>
            </a:lvl7pPr>
            <a:lvl8pPr>
              <a:defRPr sz="8543"/>
            </a:lvl8pPr>
            <a:lvl9pPr>
              <a:defRPr sz="85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256505-8093-448E-BDFC-3785734C3E93}" type="datetimeFigureOut">
              <a:rPr lang="en-US" smtClean="0"/>
              <a:t>4/29/20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D12C1A-C4DF-44E0-A454-FB7A5A85D9CC}" type="slidenum">
              <a:rPr lang="en-US" smtClean="0"/>
              <a:t>‹#›</a:t>
            </a:fld>
            <a:endParaRPr lang="en-US" dirty="0"/>
          </a:p>
        </p:txBody>
      </p:sp>
      <p:cxnSp>
        <p:nvCxnSpPr>
          <p:cNvPr id="11" name="Straight Connector 10"/>
          <p:cNvCxnSpPr/>
          <p:nvPr/>
        </p:nvCxnSpPr>
        <p:spPr>
          <a:xfrm rot="5400000">
            <a:off x="13102368" y="18340802"/>
            <a:ext cx="21348192" cy="412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256505-8093-448E-BDFC-3785734C3E93}" type="datetimeFigureOut">
              <a:rPr lang="en-US" smtClean="0"/>
              <a:t>4/29/20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56505-8093-448E-BDFC-3785734C3E93}" type="datetimeFigureOut">
              <a:rPr lang="en-US" smtClean="0"/>
              <a:t>4/29/20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77442" y="3590763"/>
            <a:ext cx="11126419" cy="5720486"/>
          </a:xfrm>
        </p:spPr>
        <p:txBody>
          <a:bodyPr anchor="b">
            <a:noAutofit/>
          </a:bodyPr>
          <a:lstStyle>
            <a:lvl1pPr algn="l">
              <a:defRPr sz="12876" b="0"/>
            </a:lvl1pPr>
          </a:lstStyle>
          <a:p>
            <a:r>
              <a:rPr lang="en-US"/>
              <a:t>Click to edit Master title style</a:t>
            </a:r>
            <a:endParaRPr lang="en-US" dirty="0"/>
          </a:p>
        </p:txBody>
      </p:sp>
      <p:sp>
        <p:nvSpPr>
          <p:cNvPr id="3" name="Content Placeholder 2"/>
          <p:cNvSpPr>
            <a:spLocks noGrp="1"/>
          </p:cNvSpPr>
          <p:nvPr>
            <p:ph idx="1"/>
          </p:nvPr>
        </p:nvSpPr>
        <p:spPr>
          <a:xfrm>
            <a:off x="15453360" y="3590763"/>
            <a:ext cx="29718000" cy="25286208"/>
          </a:xfrm>
        </p:spPr>
        <p:txBody>
          <a:bodyPr/>
          <a:lstStyle>
            <a:lvl1pPr>
              <a:defRPr sz="17210"/>
            </a:lvl1pPr>
            <a:lvl2pPr>
              <a:defRPr sz="15105"/>
            </a:lvl2pPr>
            <a:lvl3pPr>
              <a:defRPr sz="12876"/>
            </a:lvl3pPr>
            <a:lvl4pPr>
              <a:defRPr sz="10771"/>
            </a:lvl4pPr>
            <a:lvl5pPr>
              <a:defRPr sz="10771"/>
            </a:lvl5pPr>
            <a:lvl6pPr>
              <a:defRPr sz="10771"/>
            </a:lvl6pPr>
            <a:lvl7pPr>
              <a:defRPr sz="10771"/>
            </a:lvl7pPr>
            <a:lvl8pPr>
              <a:defRPr sz="10771"/>
            </a:lvl8pPr>
            <a:lvl9pPr>
              <a:defRPr sz="107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377447" y="9658507"/>
            <a:ext cx="11126419" cy="19237721"/>
          </a:xfrm>
        </p:spPr>
        <p:txBody>
          <a:bodyPr/>
          <a:lstStyle>
            <a:lvl1pPr marL="0" indent="0">
              <a:buNone/>
              <a:defRPr sz="7552"/>
            </a:lvl1pPr>
            <a:lvl2pPr marL="2458220" indent="0">
              <a:buNone/>
              <a:defRPr sz="6438"/>
            </a:lvl2pPr>
            <a:lvl3pPr marL="4916442" indent="0">
              <a:buNone/>
              <a:defRPr sz="5324"/>
            </a:lvl3pPr>
            <a:lvl4pPr marL="7374662" indent="0">
              <a:buNone/>
              <a:defRPr sz="4829"/>
            </a:lvl4pPr>
            <a:lvl5pPr marL="9832884" indent="0">
              <a:buNone/>
              <a:defRPr sz="4829"/>
            </a:lvl5pPr>
            <a:lvl6pPr marL="12291105" indent="0">
              <a:buNone/>
              <a:defRPr sz="4829"/>
            </a:lvl6pPr>
            <a:lvl7pPr marL="14749326" indent="0">
              <a:buNone/>
              <a:defRPr sz="4829"/>
            </a:lvl7pPr>
            <a:lvl8pPr marL="17207547" indent="0">
              <a:buNone/>
              <a:defRPr sz="4829"/>
            </a:lvl8pPr>
            <a:lvl9pPr marL="19665767" indent="0">
              <a:buNone/>
              <a:defRPr sz="4829"/>
            </a:lvl9pPr>
          </a:lstStyle>
          <a:p>
            <a:pPr lvl="0"/>
            <a:r>
              <a:rPr lang="en-US"/>
              <a:t>Click to edit Master text styles</a:t>
            </a:r>
          </a:p>
        </p:txBody>
      </p:sp>
      <p:sp>
        <p:nvSpPr>
          <p:cNvPr id="5" name="Date Placeholder 4"/>
          <p:cNvSpPr>
            <a:spLocks noGrp="1"/>
          </p:cNvSpPr>
          <p:nvPr>
            <p:ph type="dt" sz="half" idx="10"/>
          </p:nvPr>
        </p:nvSpPr>
        <p:spPr/>
        <p:txBody>
          <a:bodyPr/>
          <a:lstStyle/>
          <a:p>
            <a:fld id="{3E256505-8093-448E-BDFC-3785734C3E93}" type="datetimeFigureOut">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D12C1A-C4DF-44E0-A454-FB7A5A85D9CC}" type="slidenum">
              <a:rPr lang="en-US" smtClean="0"/>
              <a:t>‹#›</a:t>
            </a:fld>
            <a:endParaRPr lang="en-US" dirty="0"/>
          </a:p>
        </p:txBody>
      </p:sp>
      <p:cxnSp>
        <p:nvCxnSpPr>
          <p:cNvPr id="9" name="Straight Connector 8"/>
          <p:cNvCxnSpPr/>
          <p:nvPr/>
        </p:nvCxnSpPr>
        <p:spPr>
          <a:xfrm rot="5400000">
            <a:off x="1791077" y="16229739"/>
            <a:ext cx="25286208" cy="825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77440" y="3592576"/>
            <a:ext cx="11141936" cy="5734304"/>
          </a:xfrm>
        </p:spPr>
        <p:txBody>
          <a:bodyPr anchor="b">
            <a:normAutofit/>
          </a:bodyPr>
          <a:lstStyle>
            <a:lvl1pPr algn="l">
              <a:defRPr sz="12876" b="0"/>
            </a:lvl1pPr>
          </a:lstStyle>
          <a:p>
            <a:r>
              <a:rPr lang="en-US"/>
              <a:t>Click to edit Master title style</a:t>
            </a:r>
            <a:endParaRPr lang="en-US" dirty="0"/>
          </a:p>
        </p:txBody>
      </p:sp>
      <p:sp>
        <p:nvSpPr>
          <p:cNvPr id="3" name="Picture Placeholder 2"/>
          <p:cNvSpPr>
            <a:spLocks noGrp="1"/>
          </p:cNvSpPr>
          <p:nvPr>
            <p:ph type="pic" idx="1"/>
          </p:nvPr>
        </p:nvSpPr>
        <p:spPr>
          <a:xfrm>
            <a:off x="14864772" y="3799845"/>
            <a:ext cx="30702828" cy="24935401"/>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17210"/>
            </a:lvl1pPr>
            <a:lvl2pPr marL="2458220" indent="0">
              <a:buNone/>
              <a:defRPr sz="15105"/>
            </a:lvl2pPr>
            <a:lvl3pPr marL="4916442" indent="0">
              <a:buNone/>
              <a:defRPr sz="12876"/>
            </a:lvl3pPr>
            <a:lvl4pPr marL="7374662" indent="0">
              <a:buNone/>
              <a:defRPr sz="10771"/>
            </a:lvl4pPr>
            <a:lvl5pPr marL="9832884" indent="0">
              <a:buNone/>
              <a:defRPr sz="10771"/>
            </a:lvl5pPr>
            <a:lvl6pPr marL="12291105" indent="0">
              <a:buNone/>
              <a:defRPr sz="10771"/>
            </a:lvl6pPr>
            <a:lvl7pPr marL="14749326" indent="0">
              <a:buNone/>
              <a:defRPr sz="10771"/>
            </a:lvl7pPr>
            <a:lvl8pPr marL="17207547" indent="0">
              <a:buNone/>
              <a:defRPr sz="10771"/>
            </a:lvl8pPr>
            <a:lvl9pPr marL="19665767" indent="0">
              <a:buNone/>
              <a:defRPr sz="10771"/>
            </a:lvl9pPr>
          </a:lstStyle>
          <a:p>
            <a:r>
              <a:rPr lang="en-US" dirty="0"/>
              <a:t>Click icon to add picture</a:t>
            </a:r>
          </a:p>
        </p:txBody>
      </p:sp>
      <p:sp>
        <p:nvSpPr>
          <p:cNvPr id="4" name="Text Placeholder 3"/>
          <p:cNvSpPr>
            <a:spLocks noGrp="1"/>
          </p:cNvSpPr>
          <p:nvPr>
            <p:ph type="body" sz="half" idx="2"/>
          </p:nvPr>
        </p:nvSpPr>
        <p:spPr>
          <a:xfrm>
            <a:off x="2377442" y="9672322"/>
            <a:ext cx="11126419" cy="19234099"/>
          </a:xfrm>
        </p:spPr>
        <p:txBody>
          <a:bodyPr/>
          <a:lstStyle>
            <a:lvl1pPr marL="0" indent="0">
              <a:buNone/>
              <a:defRPr sz="7552"/>
            </a:lvl1pPr>
            <a:lvl2pPr marL="2458220" indent="0">
              <a:buNone/>
              <a:defRPr sz="6438"/>
            </a:lvl2pPr>
            <a:lvl3pPr marL="4916442" indent="0">
              <a:buNone/>
              <a:defRPr sz="5324"/>
            </a:lvl3pPr>
            <a:lvl4pPr marL="7374662" indent="0">
              <a:buNone/>
              <a:defRPr sz="4829"/>
            </a:lvl4pPr>
            <a:lvl5pPr marL="9832884" indent="0">
              <a:buNone/>
              <a:defRPr sz="4829"/>
            </a:lvl5pPr>
            <a:lvl6pPr marL="12291105" indent="0">
              <a:buNone/>
              <a:defRPr sz="4829"/>
            </a:lvl6pPr>
            <a:lvl7pPr marL="14749326" indent="0">
              <a:buNone/>
              <a:defRPr sz="4829"/>
            </a:lvl7pPr>
            <a:lvl8pPr marL="17207547" indent="0">
              <a:buNone/>
              <a:defRPr sz="4829"/>
            </a:lvl8pPr>
            <a:lvl9pPr marL="19665767" indent="0">
              <a:buNone/>
              <a:defRPr sz="4829"/>
            </a:lvl9pPr>
          </a:lstStyle>
          <a:p>
            <a:pPr lvl="0"/>
            <a:r>
              <a:rPr lang="en-US"/>
              <a:t>Click to edit Master text styles</a:t>
            </a:r>
          </a:p>
        </p:txBody>
      </p:sp>
      <p:sp>
        <p:nvSpPr>
          <p:cNvPr id="5" name="Date Placeholder 4"/>
          <p:cNvSpPr>
            <a:spLocks noGrp="1"/>
          </p:cNvSpPr>
          <p:nvPr>
            <p:ph type="dt" sz="half" idx="10"/>
          </p:nvPr>
        </p:nvSpPr>
        <p:spPr/>
        <p:txBody>
          <a:bodyPr/>
          <a:lstStyle/>
          <a:p>
            <a:fld id="{3E256505-8093-448E-BDFC-3785734C3E93}" type="datetimeFigureOut">
              <a:rPr lang="en-US" smtClean="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D12C1A-C4DF-44E0-A454-FB7A5A85D9C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p:cNvSpPr/>
          <p:nvPr/>
        </p:nvSpPr>
        <p:spPr>
          <a:xfrm>
            <a:off x="0" y="1"/>
            <a:ext cx="47548800" cy="41330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491655" tIns="245828" rIns="491655" bIns="245828" rtlCol="0" anchor="ctr"/>
          <a:lstStyle/>
          <a:p>
            <a:pPr algn="ctr"/>
            <a:endParaRPr lang="en-US" sz="9781" dirty="0"/>
          </a:p>
        </p:txBody>
      </p:sp>
      <p:sp>
        <p:nvSpPr>
          <p:cNvPr id="2" name="Title Placeholder 1"/>
          <p:cNvSpPr>
            <a:spLocks noGrp="1"/>
          </p:cNvSpPr>
          <p:nvPr>
            <p:ph type="title"/>
          </p:nvPr>
        </p:nvSpPr>
        <p:spPr>
          <a:xfrm>
            <a:off x="2377440" y="2418080"/>
            <a:ext cx="42793920" cy="4490720"/>
          </a:xfrm>
          <a:prstGeom prst="rect">
            <a:avLst/>
          </a:prstGeom>
        </p:spPr>
        <p:txBody>
          <a:bodyPr vert="horz" lIns="397106" tIns="198553" rIns="397106" bIns="19855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77440" y="7254240"/>
            <a:ext cx="42793920" cy="22108160"/>
          </a:xfrm>
          <a:prstGeom prst="rect">
            <a:avLst/>
          </a:prstGeom>
        </p:spPr>
        <p:txBody>
          <a:bodyPr vert="horz" lIns="397106" tIns="198553" rIns="397106" bIns="1985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77440" y="82908"/>
            <a:ext cx="15057120" cy="1492301"/>
          </a:xfrm>
          <a:prstGeom prst="rect">
            <a:avLst/>
          </a:prstGeom>
        </p:spPr>
        <p:txBody>
          <a:bodyPr vert="horz" lIns="397106" tIns="198553" rIns="397106" bIns="198553" rtlCol="0" anchor="ctr"/>
          <a:lstStyle>
            <a:lvl1pPr algn="l">
              <a:defRPr sz="6438">
                <a:solidFill>
                  <a:srgbClr val="FFFFFF"/>
                </a:solidFill>
              </a:defRPr>
            </a:lvl1pPr>
          </a:lstStyle>
          <a:p>
            <a:fld id="{3E256505-8093-448E-BDFC-3785734C3E93}" type="datetimeFigureOut">
              <a:rPr lang="en-US" smtClean="0"/>
              <a:t>4/29/20</a:t>
            </a:fld>
            <a:endParaRPr lang="en-US" dirty="0"/>
          </a:p>
        </p:txBody>
      </p:sp>
      <p:sp>
        <p:nvSpPr>
          <p:cNvPr id="5" name="Footer Placeholder 4"/>
          <p:cNvSpPr>
            <a:spLocks noGrp="1"/>
          </p:cNvSpPr>
          <p:nvPr>
            <p:ph type="ftr" sz="quarter" idx="3"/>
          </p:nvPr>
        </p:nvSpPr>
        <p:spPr>
          <a:xfrm>
            <a:off x="17830800" y="82908"/>
            <a:ext cx="21396960" cy="1492301"/>
          </a:xfrm>
          <a:prstGeom prst="rect">
            <a:avLst/>
          </a:prstGeom>
        </p:spPr>
        <p:txBody>
          <a:bodyPr vert="horz" lIns="397106" tIns="198553" rIns="397106" bIns="198553" rtlCol="0" anchor="ctr"/>
          <a:lstStyle>
            <a:lvl1pPr algn="ctr">
              <a:defRPr sz="6438">
                <a:solidFill>
                  <a:srgbClr val="FFFFFF"/>
                </a:solidFill>
              </a:defRPr>
            </a:lvl1pPr>
          </a:lstStyle>
          <a:p>
            <a:endParaRPr lang="en-US" dirty="0"/>
          </a:p>
        </p:txBody>
      </p:sp>
      <p:sp>
        <p:nvSpPr>
          <p:cNvPr id="6" name="Slide Number Placeholder 5"/>
          <p:cNvSpPr>
            <a:spLocks noGrp="1"/>
          </p:cNvSpPr>
          <p:nvPr>
            <p:ph type="sldNum" sz="quarter" idx="4"/>
          </p:nvPr>
        </p:nvSpPr>
        <p:spPr>
          <a:xfrm>
            <a:off x="39624000" y="82908"/>
            <a:ext cx="5547360" cy="1492301"/>
          </a:xfrm>
          <a:prstGeom prst="rect">
            <a:avLst/>
          </a:prstGeom>
        </p:spPr>
        <p:txBody>
          <a:bodyPr vert="horz" lIns="397106" tIns="198553" rIns="397106" bIns="198553" rtlCol="0" anchor="ctr"/>
          <a:lstStyle>
            <a:lvl1pPr algn="l">
              <a:defRPr sz="7552" b="1">
                <a:solidFill>
                  <a:srgbClr val="FFFFFF"/>
                </a:solidFill>
              </a:defRPr>
            </a:lvl1pPr>
          </a:lstStyle>
          <a:p>
            <a:fld id="{21D12C1A-C4DF-44E0-A454-FB7A5A85D9C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916442" rtl="0" eaLnBrk="1" latinLnBrk="0" hangingPunct="1">
        <a:spcBef>
          <a:spcPct val="0"/>
        </a:spcBef>
        <a:buNone/>
        <a:defRPr sz="21542" kern="1200" spc="-537" baseline="0">
          <a:solidFill>
            <a:schemeClr val="tx2"/>
          </a:solidFill>
          <a:latin typeface="+mj-lt"/>
          <a:ea typeface="+mj-ea"/>
          <a:cs typeface="+mj-cs"/>
        </a:defRPr>
      </a:lvl1pPr>
    </p:titleStyle>
    <p:bodyStyle>
      <a:lvl1pPr marL="983289" indent="-983289" algn="l" defTabSz="4916442" rtl="0" eaLnBrk="1" latinLnBrk="0" hangingPunct="1">
        <a:spcBef>
          <a:spcPct val="20000"/>
        </a:spcBef>
        <a:buClr>
          <a:schemeClr val="accent1"/>
        </a:buClr>
        <a:buSzPct val="85000"/>
        <a:buFont typeface="Arial" pitchFamily="34" charset="0"/>
        <a:buChar char="•"/>
        <a:defRPr sz="12876" kern="1200">
          <a:solidFill>
            <a:schemeClr val="tx1"/>
          </a:solidFill>
          <a:latin typeface="+mn-lt"/>
          <a:ea typeface="+mn-ea"/>
          <a:cs typeface="+mn-cs"/>
        </a:defRPr>
      </a:lvl1pPr>
      <a:lvl2pPr marL="2458220" indent="-983289" algn="l" defTabSz="4916442" rtl="0" eaLnBrk="1" latinLnBrk="0" hangingPunct="1">
        <a:spcBef>
          <a:spcPct val="20000"/>
        </a:spcBef>
        <a:buClr>
          <a:schemeClr val="accent1"/>
        </a:buClr>
        <a:buSzPct val="85000"/>
        <a:buFont typeface="Arial" pitchFamily="34" charset="0"/>
        <a:buChar char="•"/>
        <a:defRPr sz="10771" kern="1200">
          <a:solidFill>
            <a:schemeClr val="tx1"/>
          </a:solidFill>
          <a:latin typeface="+mn-lt"/>
          <a:ea typeface="+mn-ea"/>
          <a:cs typeface="+mn-cs"/>
        </a:defRPr>
      </a:lvl2pPr>
      <a:lvl3pPr marL="3933153" indent="-983289" algn="l" defTabSz="4916442" rtl="0" eaLnBrk="1" latinLnBrk="0" hangingPunct="1">
        <a:spcBef>
          <a:spcPct val="20000"/>
        </a:spcBef>
        <a:buClr>
          <a:schemeClr val="accent1"/>
        </a:buClr>
        <a:buSzPct val="90000"/>
        <a:buFont typeface="Arial" pitchFamily="34" charset="0"/>
        <a:buChar char="•"/>
        <a:defRPr sz="9657" kern="1200">
          <a:solidFill>
            <a:schemeClr val="tx1"/>
          </a:solidFill>
          <a:latin typeface="+mn-lt"/>
          <a:ea typeface="+mn-ea"/>
          <a:cs typeface="+mn-cs"/>
        </a:defRPr>
      </a:lvl3pPr>
      <a:lvl4pPr marL="5408086" indent="-983289" algn="l" defTabSz="4916442" rtl="0" eaLnBrk="1" latinLnBrk="0" hangingPunct="1">
        <a:spcBef>
          <a:spcPct val="20000"/>
        </a:spcBef>
        <a:buClr>
          <a:schemeClr val="accent1"/>
        </a:buClr>
        <a:buFont typeface="Arial" pitchFamily="34" charset="0"/>
        <a:buChar char="•"/>
        <a:defRPr sz="8543" kern="1200">
          <a:solidFill>
            <a:schemeClr val="tx1"/>
          </a:solidFill>
          <a:latin typeface="+mn-lt"/>
          <a:ea typeface="+mn-ea"/>
          <a:cs typeface="+mn-cs"/>
        </a:defRPr>
      </a:lvl4pPr>
      <a:lvl5pPr marL="6391374" indent="-737466" algn="l" defTabSz="4916442" rtl="0" eaLnBrk="1" latinLnBrk="0" hangingPunct="1">
        <a:spcBef>
          <a:spcPct val="20000"/>
        </a:spcBef>
        <a:buClr>
          <a:schemeClr val="accent1"/>
        </a:buClr>
        <a:buSzPct val="100000"/>
        <a:buFont typeface="Arial" pitchFamily="34" charset="0"/>
        <a:buChar char="•"/>
        <a:defRPr sz="7552" kern="1200" baseline="0">
          <a:solidFill>
            <a:schemeClr val="tx1"/>
          </a:solidFill>
          <a:latin typeface="+mn-lt"/>
          <a:ea typeface="+mn-ea"/>
          <a:cs typeface="+mn-cs"/>
        </a:defRPr>
      </a:lvl5pPr>
      <a:lvl6pPr marL="7374662" indent="-983289" algn="l" defTabSz="4916442" rtl="0" eaLnBrk="1" latinLnBrk="0" hangingPunct="1">
        <a:spcBef>
          <a:spcPct val="20000"/>
        </a:spcBef>
        <a:buClr>
          <a:schemeClr val="accent1"/>
        </a:buClr>
        <a:buFont typeface="Arial" pitchFamily="34" charset="0"/>
        <a:buChar char="•"/>
        <a:defRPr sz="6933" kern="1200">
          <a:solidFill>
            <a:schemeClr val="tx1"/>
          </a:solidFill>
          <a:latin typeface="+mn-lt"/>
          <a:ea typeface="+mn-ea"/>
          <a:cs typeface="+mn-cs"/>
        </a:defRPr>
      </a:lvl6pPr>
      <a:lvl7pPr marL="8357951" indent="-983289" algn="l" defTabSz="4916442" rtl="0" eaLnBrk="1" latinLnBrk="0" hangingPunct="1">
        <a:spcBef>
          <a:spcPct val="20000"/>
        </a:spcBef>
        <a:buClr>
          <a:schemeClr val="accent1"/>
        </a:buClr>
        <a:buFont typeface="Arial" pitchFamily="34" charset="0"/>
        <a:buChar char="•"/>
        <a:defRPr sz="6933" kern="1200">
          <a:solidFill>
            <a:schemeClr val="tx1"/>
          </a:solidFill>
          <a:latin typeface="+mn-lt"/>
          <a:ea typeface="+mn-ea"/>
          <a:cs typeface="+mn-cs"/>
        </a:defRPr>
      </a:lvl7pPr>
      <a:lvl8pPr marL="9341240" indent="-983289" algn="l" defTabSz="4916442" rtl="0" eaLnBrk="1" latinLnBrk="0" hangingPunct="1">
        <a:spcBef>
          <a:spcPct val="20000"/>
        </a:spcBef>
        <a:buClr>
          <a:schemeClr val="accent1"/>
        </a:buClr>
        <a:buFont typeface="Arial" pitchFamily="34" charset="0"/>
        <a:buChar char="•"/>
        <a:defRPr sz="6933" kern="1200">
          <a:solidFill>
            <a:schemeClr val="tx1"/>
          </a:solidFill>
          <a:latin typeface="+mn-lt"/>
          <a:ea typeface="+mn-ea"/>
          <a:cs typeface="+mn-cs"/>
        </a:defRPr>
      </a:lvl8pPr>
      <a:lvl9pPr marL="10324527" indent="-983289" algn="l" defTabSz="4916442" rtl="0" eaLnBrk="1" latinLnBrk="0" hangingPunct="1">
        <a:spcBef>
          <a:spcPct val="20000"/>
        </a:spcBef>
        <a:buClr>
          <a:schemeClr val="accent1"/>
        </a:buClr>
        <a:buFont typeface="Arial" pitchFamily="34" charset="0"/>
        <a:buChar char="•"/>
        <a:defRPr sz="6933" kern="1200">
          <a:solidFill>
            <a:schemeClr val="tx1"/>
          </a:solidFill>
          <a:latin typeface="+mn-lt"/>
          <a:ea typeface="+mn-ea"/>
          <a:cs typeface="+mn-cs"/>
        </a:defRPr>
      </a:lvl9pPr>
    </p:bodyStyle>
    <p:otherStyle>
      <a:defPPr>
        <a:defRPr lang="en-US"/>
      </a:defPPr>
      <a:lvl1pPr marL="0" algn="l" defTabSz="4916442" rtl="0" eaLnBrk="1" latinLnBrk="0" hangingPunct="1">
        <a:defRPr sz="9657" kern="1200">
          <a:solidFill>
            <a:schemeClr val="tx1"/>
          </a:solidFill>
          <a:latin typeface="+mn-lt"/>
          <a:ea typeface="+mn-ea"/>
          <a:cs typeface="+mn-cs"/>
        </a:defRPr>
      </a:lvl1pPr>
      <a:lvl2pPr marL="2458220" algn="l" defTabSz="4916442" rtl="0" eaLnBrk="1" latinLnBrk="0" hangingPunct="1">
        <a:defRPr sz="9657" kern="1200">
          <a:solidFill>
            <a:schemeClr val="tx1"/>
          </a:solidFill>
          <a:latin typeface="+mn-lt"/>
          <a:ea typeface="+mn-ea"/>
          <a:cs typeface="+mn-cs"/>
        </a:defRPr>
      </a:lvl2pPr>
      <a:lvl3pPr marL="4916442" algn="l" defTabSz="4916442" rtl="0" eaLnBrk="1" latinLnBrk="0" hangingPunct="1">
        <a:defRPr sz="9657" kern="1200">
          <a:solidFill>
            <a:schemeClr val="tx1"/>
          </a:solidFill>
          <a:latin typeface="+mn-lt"/>
          <a:ea typeface="+mn-ea"/>
          <a:cs typeface="+mn-cs"/>
        </a:defRPr>
      </a:lvl3pPr>
      <a:lvl4pPr marL="7374662" algn="l" defTabSz="4916442" rtl="0" eaLnBrk="1" latinLnBrk="0" hangingPunct="1">
        <a:defRPr sz="9657" kern="1200">
          <a:solidFill>
            <a:schemeClr val="tx1"/>
          </a:solidFill>
          <a:latin typeface="+mn-lt"/>
          <a:ea typeface="+mn-ea"/>
          <a:cs typeface="+mn-cs"/>
        </a:defRPr>
      </a:lvl4pPr>
      <a:lvl5pPr marL="9832884" algn="l" defTabSz="4916442" rtl="0" eaLnBrk="1" latinLnBrk="0" hangingPunct="1">
        <a:defRPr sz="9657" kern="1200">
          <a:solidFill>
            <a:schemeClr val="tx1"/>
          </a:solidFill>
          <a:latin typeface="+mn-lt"/>
          <a:ea typeface="+mn-ea"/>
          <a:cs typeface="+mn-cs"/>
        </a:defRPr>
      </a:lvl5pPr>
      <a:lvl6pPr marL="12291105" algn="l" defTabSz="4916442" rtl="0" eaLnBrk="1" latinLnBrk="0" hangingPunct="1">
        <a:defRPr sz="9657" kern="1200">
          <a:solidFill>
            <a:schemeClr val="tx1"/>
          </a:solidFill>
          <a:latin typeface="+mn-lt"/>
          <a:ea typeface="+mn-ea"/>
          <a:cs typeface="+mn-cs"/>
        </a:defRPr>
      </a:lvl6pPr>
      <a:lvl7pPr marL="14749326" algn="l" defTabSz="4916442" rtl="0" eaLnBrk="1" latinLnBrk="0" hangingPunct="1">
        <a:defRPr sz="9657" kern="1200">
          <a:solidFill>
            <a:schemeClr val="tx1"/>
          </a:solidFill>
          <a:latin typeface="+mn-lt"/>
          <a:ea typeface="+mn-ea"/>
          <a:cs typeface="+mn-cs"/>
        </a:defRPr>
      </a:lvl7pPr>
      <a:lvl8pPr marL="17207547" algn="l" defTabSz="4916442" rtl="0" eaLnBrk="1" latinLnBrk="0" hangingPunct="1">
        <a:defRPr sz="9657" kern="1200">
          <a:solidFill>
            <a:schemeClr val="tx1"/>
          </a:solidFill>
          <a:latin typeface="+mn-lt"/>
          <a:ea typeface="+mn-ea"/>
          <a:cs typeface="+mn-cs"/>
        </a:defRPr>
      </a:lvl8pPr>
      <a:lvl9pPr marL="19665767" algn="l" defTabSz="4916442" rtl="0" eaLnBrk="1" latinLnBrk="0" hangingPunct="1">
        <a:defRPr sz="965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2780" y="3731316"/>
            <a:ext cx="11094720" cy="1358537"/>
          </a:xfrm>
          <a:prstGeom prst="rect">
            <a:avLst/>
          </a:prstGeom>
          <a:solidFill>
            <a:srgbClr val="00336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16530" tIns="58265" rIns="116530" bIns="58265" rtlCol="0" anchor="ctr"/>
          <a:lstStyle/>
          <a:p>
            <a:pPr algn="ctr"/>
            <a:r>
              <a:rPr lang="en-US" sz="4400" b="1" dirty="0"/>
              <a:t>Purpose</a:t>
            </a:r>
          </a:p>
        </p:txBody>
      </p:sp>
      <p:sp>
        <p:nvSpPr>
          <p:cNvPr id="11" name="Rectangle 10"/>
          <p:cNvSpPr/>
          <p:nvPr/>
        </p:nvSpPr>
        <p:spPr>
          <a:xfrm>
            <a:off x="450910" y="20858206"/>
            <a:ext cx="11035304" cy="1358537"/>
          </a:xfrm>
          <a:prstGeom prst="rect">
            <a:avLst/>
          </a:prstGeom>
          <a:solidFill>
            <a:srgbClr val="00336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16530" tIns="58265" rIns="116530" bIns="58265" rtlCol="0" anchor="ctr"/>
          <a:lstStyle/>
          <a:p>
            <a:pPr algn="ctr"/>
            <a:r>
              <a:rPr lang="en-US" sz="4400" b="1" dirty="0"/>
              <a:t>Material &amp; Methods</a:t>
            </a:r>
          </a:p>
        </p:txBody>
      </p:sp>
      <p:sp>
        <p:nvSpPr>
          <p:cNvPr id="12" name="Rectangle 11"/>
          <p:cNvSpPr/>
          <p:nvPr/>
        </p:nvSpPr>
        <p:spPr>
          <a:xfrm>
            <a:off x="36144105" y="24030432"/>
            <a:ext cx="11094720" cy="1358537"/>
          </a:xfrm>
          <a:prstGeom prst="rect">
            <a:avLst/>
          </a:prstGeom>
          <a:solidFill>
            <a:srgbClr val="00336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16530" tIns="58265" rIns="116530" bIns="58265" rtlCol="0" anchor="ctr"/>
          <a:lstStyle/>
          <a:p>
            <a:pPr algn="ctr"/>
            <a:r>
              <a:rPr lang="en-US" sz="4400" b="1" dirty="0"/>
              <a:t>References</a:t>
            </a:r>
          </a:p>
        </p:txBody>
      </p:sp>
      <p:sp>
        <p:nvSpPr>
          <p:cNvPr id="13" name="Rectangle 12"/>
          <p:cNvSpPr/>
          <p:nvPr/>
        </p:nvSpPr>
        <p:spPr>
          <a:xfrm>
            <a:off x="36067279" y="3731315"/>
            <a:ext cx="11094720" cy="1358537"/>
          </a:xfrm>
          <a:prstGeom prst="rect">
            <a:avLst/>
          </a:prstGeom>
          <a:solidFill>
            <a:srgbClr val="00336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16530" tIns="58265" rIns="116530" bIns="58265" rtlCol="0" anchor="ctr"/>
          <a:lstStyle/>
          <a:p>
            <a:pPr algn="ctr"/>
            <a:r>
              <a:rPr lang="en-US" sz="4400" b="1" dirty="0"/>
              <a:t>Results</a:t>
            </a:r>
          </a:p>
        </p:txBody>
      </p:sp>
      <p:sp>
        <p:nvSpPr>
          <p:cNvPr id="14" name="Rectangle 13"/>
          <p:cNvSpPr/>
          <p:nvPr/>
        </p:nvSpPr>
        <p:spPr>
          <a:xfrm>
            <a:off x="11673948" y="3731315"/>
            <a:ext cx="24177148" cy="1358537"/>
          </a:xfrm>
          <a:prstGeom prst="rect">
            <a:avLst/>
          </a:prstGeom>
          <a:solidFill>
            <a:srgbClr val="C800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16530" tIns="58265" rIns="116530" bIns="58265" rtlCol="0" anchor="ctr"/>
          <a:lstStyle/>
          <a:p>
            <a:pPr algn="ctr"/>
            <a:r>
              <a:rPr lang="en-US" sz="4400" b="1" dirty="0"/>
              <a:t>Results</a:t>
            </a:r>
          </a:p>
        </p:txBody>
      </p:sp>
      <p:sp>
        <p:nvSpPr>
          <p:cNvPr id="7" name="Rectangle 6"/>
          <p:cNvSpPr/>
          <p:nvPr/>
        </p:nvSpPr>
        <p:spPr>
          <a:xfrm>
            <a:off x="452850" y="3136827"/>
            <a:ext cx="11126560" cy="8785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4457" dirty="0"/>
          </a:p>
        </p:txBody>
      </p:sp>
      <p:sp>
        <p:nvSpPr>
          <p:cNvPr id="17" name="Rectangle 16"/>
          <p:cNvSpPr/>
          <p:nvPr/>
        </p:nvSpPr>
        <p:spPr>
          <a:xfrm>
            <a:off x="452848" y="22620514"/>
            <a:ext cx="11094720" cy="10189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81" dirty="0"/>
          </a:p>
        </p:txBody>
      </p:sp>
      <p:sp>
        <p:nvSpPr>
          <p:cNvPr id="18" name="Rectangle 17"/>
          <p:cNvSpPr/>
          <p:nvPr/>
        </p:nvSpPr>
        <p:spPr>
          <a:xfrm>
            <a:off x="4781319" y="425322"/>
            <a:ext cx="37962405" cy="303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accent1"/>
                </a:solidFill>
              </a:rPr>
              <a:t>Fast Scan Cardiac MRI in Patients with Acute Pulmonary Embolism Undergoing Catheter Directed Therapy</a:t>
            </a:r>
          </a:p>
          <a:p>
            <a:pPr algn="ctr"/>
            <a:r>
              <a:rPr lang="en-US" sz="5448" dirty="0">
                <a:solidFill>
                  <a:srgbClr val="002060"/>
                </a:solidFill>
              </a:rPr>
              <a:t> </a:t>
            </a:r>
            <a:r>
              <a:rPr lang="en-US" sz="6000" dirty="0">
                <a:solidFill>
                  <a:srgbClr val="002060"/>
                </a:solidFill>
              </a:rPr>
              <a:t>Matt </a:t>
            </a:r>
            <a:r>
              <a:rPr lang="en-US" sz="6000" dirty="0" err="1">
                <a:solidFill>
                  <a:srgbClr val="002060"/>
                </a:solidFill>
              </a:rPr>
              <a:t>LeComte</a:t>
            </a:r>
            <a:r>
              <a:rPr lang="en-US" sz="6000" dirty="0">
                <a:solidFill>
                  <a:srgbClr val="002060"/>
                </a:solidFill>
              </a:rPr>
              <a:t>, MD, PhD, Abdul Khan, MD, Gregory Woodhead, MD, PhD, Diana Palacio, MD, Kavita </a:t>
            </a:r>
            <a:r>
              <a:rPr lang="en-US" sz="6000" dirty="0" err="1">
                <a:solidFill>
                  <a:srgbClr val="002060"/>
                </a:solidFill>
              </a:rPr>
              <a:t>Yaddanpudi</a:t>
            </a:r>
            <a:r>
              <a:rPr lang="en-US" sz="6000" dirty="0">
                <a:solidFill>
                  <a:srgbClr val="002060"/>
                </a:solidFill>
              </a:rPr>
              <a:t>, MD, Ryan Avery, MD, Hugh McGregor, MD, </a:t>
            </a:r>
            <a:r>
              <a:rPr lang="en-US" sz="6000" dirty="0" err="1">
                <a:solidFill>
                  <a:srgbClr val="002060"/>
                </a:solidFill>
              </a:rPr>
              <a:t>Mikin</a:t>
            </a:r>
            <a:r>
              <a:rPr lang="en-US" sz="6000" dirty="0">
                <a:solidFill>
                  <a:srgbClr val="002060"/>
                </a:solidFill>
              </a:rPr>
              <a:t> Patel, MD, MBA, Charles Hennemeyer, MD</a:t>
            </a:r>
            <a:endParaRPr lang="en-US" sz="4457" dirty="0">
              <a:solidFill>
                <a:srgbClr val="002060"/>
              </a:solidFill>
            </a:endParaRPr>
          </a:p>
          <a:p>
            <a:pPr algn="ctr"/>
            <a:r>
              <a:rPr lang="en-US" sz="4457" dirty="0">
                <a:solidFill>
                  <a:schemeClr val="bg1">
                    <a:lumMod val="25000"/>
                  </a:schemeClr>
                </a:solidFill>
              </a:rPr>
              <a:t>University of Arizona - Department of Medical Imaging, Department of Interventional Radiology</a:t>
            </a:r>
          </a:p>
        </p:txBody>
      </p:sp>
      <p:sp>
        <p:nvSpPr>
          <p:cNvPr id="20" name="Rectangle 19"/>
          <p:cNvSpPr/>
          <p:nvPr/>
        </p:nvSpPr>
        <p:spPr>
          <a:xfrm>
            <a:off x="36176737" y="7623314"/>
            <a:ext cx="11086407" cy="880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rPr>
              <a:t>There were no adverse clinical events during CMR and no aborted scans (n = 9 scans, 5 patients). The studies required no sedation or gadolinium administration. The mean scan time was 32 minutes with a standard deviation of 14 mins. The images obtained in all nine scans were of good quality and suitable for post-procedural analysis of right heart function. The patients who underwent CDT (n = 4) had CMR performed before and after the procedure. The mean time from CDT to post procedural CMR was 60 hours (n = 4 patients). Quantitative measurements of RV volume, RV function and pulmonary flow were obtained on all CMRs, in contrast to TTE where only qualitative measures of RV size and function were obtained.</a:t>
            </a:r>
          </a:p>
          <a:p>
            <a:br>
              <a:rPr lang="en-US" sz="4400" dirty="0"/>
            </a:br>
            <a:endParaRPr lang="en-US" sz="4400" dirty="0"/>
          </a:p>
          <a:p>
            <a:endParaRPr lang="en-US" sz="3600" dirty="0">
              <a:solidFill>
                <a:schemeClr val="tx1"/>
              </a:solidFill>
              <a:latin typeface="Calibri" panose="020F0502020204030204" pitchFamily="34" charset="0"/>
              <a:ea typeface="Times New Roman" panose="02020603050405020304" pitchFamily="18" charset="0"/>
              <a:cs typeface="Georgia" panose="02040502050405020303" pitchFamily="18" charset="0"/>
            </a:endParaRPr>
          </a:p>
        </p:txBody>
      </p:sp>
      <p:sp>
        <p:nvSpPr>
          <p:cNvPr id="23" name="Rectangle 22"/>
          <p:cNvSpPr/>
          <p:nvPr/>
        </p:nvSpPr>
        <p:spPr>
          <a:xfrm>
            <a:off x="36107898" y="26444448"/>
            <a:ext cx="11126560" cy="2999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AutoNum type="arabicPeriod"/>
            </a:pPr>
            <a:r>
              <a:rPr lang="en-US" sz="1800" dirty="0">
                <a:solidFill>
                  <a:schemeClr val="tx1"/>
                </a:solidFill>
              </a:rPr>
              <a:t>Piazza G, Goldhaber SZ. Management of submassive pulmonary embolism. Circulation. 2010;122(11):1124-9.</a:t>
            </a:r>
          </a:p>
          <a:p>
            <a:pPr marL="342900" lvl="0" indent="-342900">
              <a:buAutoNum type="arabicPeriod"/>
            </a:pPr>
            <a:r>
              <a:rPr lang="en-US" sz="1800" dirty="0">
                <a:solidFill>
                  <a:schemeClr val="tx1"/>
                </a:solidFill>
              </a:rPr>
              <a:t>Jeff MR, Mcmurtry MS, Archer SL, et al. Management of massive and submassive pulmonary embolism, iliofemoral deep vein thrombosis, and chronic thromboembolic pulmonary hypertension: a scientific statement from the American Heart Association. Circulation. 2011;123(16):1788-830.</a:t>
            </a:r>
          </a:p>
          <a:p>
            <a:pPr marL="342900" lvl="0" indent="-342900">
              <a:buAutoNum type="arabicPeriod"/>
            </a:pPr>
            <a:r>
              <a:rPr lang="en-US" sz="1800" dirty="0">
                <a:solidFill>
                  <a:schemeClr val="tx1"/>
                </a:solidFill>
              </a:rPr>
              <a:t>Kucher N, Rossi E, De rosa M, Goldhaber SZ. Massive pulmonary embolism. Circulation. 2006;113(4):577-82.</a:t>
            </a:r>
          </a:p>
          <a:p>
            <a:pPr marL="342900" lvl="0" indent="-342900">
              <a:buAutoNum type="arabicPeriod"/>
            </a:pPr>
            <a:r>
              <a:rPr lang="en-US" sz="1800" dirty="0">
                <a:solidFill>
                  <a:schemeClr val="tx1"/>
                </a:solidFill>
              </a:rPr>
              <a:t>Goldhaber SZ, Visani L, De rosa M. Acute pulmonary embolism: clinical outcomes in the International Cooperative Pulmonary Embolism Registry (ICOPER). Lancet. 1999;353(9162):1386-9.</a:t>
            </a:r>
          </a:p>
          <a:p>
            <a:pPr marL="342900" lvl="0" indent="-342900">
              <a:buAutoNum type="arabicPeriod"/>
            </a:pPr>
            <a:r>
              <a:rPr lang="en-US" sz="1800" dirty="0">
                <a:solidFill>
                  <a:schemeClr val="tx1"/>
                </a:solidFill>
              </a:rPr>
              <a:t>Konstantinides SV, Torbicki A, Agnelli G, et al. 2014 ESC guidelines on the diagnosis and management of acute pulmonary embolism. Eur Heart J. 2014;35(43):3033-69, 3069a-3069k.</a:t>
            </a:r>
          </a:p>
          <a:p>
            <a:pPr marL="342900" lvl="0" indent="-342900">
              <a:buAutoNum type="arabicPeriod"/>
            </a:pPr>
            <a:r>
              <a:rPr lang="en-US" sz="1800" dirty="0">
                <a:solidFill>
                  <a:schemeClr val="tx1"/>
                </a:solidFill>
              </a:rPr>
              <a:t>Kucher N, Boekstegers P, Müller OJ, et al. Randomized, controlled trial of ultrasound-assisted catheter-directed thrombolysis for acute intermediate-risk pulmonary embolism. Circulation. 2014;129(4):479-86.</a:t>
            </a:r>
          </a:p>
          <a:p>
            <a:pPr marL="342900" lvl="0" indent="-342900">
              <a:buAutoNum type="arabicPeriod"/>
            </a:pPr>
            <a:r>
              <a:rPr lang="en-US" sz="1800" dirty="0">
                <a:solidFill>
                  <a:schemeClr val="tx1"/>
                </a:solidFill>
              </a:rPr>
              <a:t>Piazza G, Hohlfelder B, Jaff MR, et al. A Prospective, Single-Arm, Multicenter Trial of Ultrasound-Facilitated, Catheter-Directed, Low-Dose Fibrinolysis for Acute Massive and Submassive Pulmonary Embolism: The SEATTLE II Study. JACC Cardiovasc Interv. 2015;8(10):1382-92.</a:t>
            </a:r>
          </a:p>
          <a:p>
            <a:pPr marL="342900" lvl="0" indent="-342900">
              <a:buAutoNum type="arabicPeriod"/>
            </a:pPr>
            <a:r>
              <a:rPr lang="en-US" sz="1800" dirty="0">
                <a:solidFill>
                  <a:schemeClr val="tx1"/>
                </a:solidFill>
              </a:rPr>
              <a:t>Kuo WT, Banerjee A, Kim PS, et al. Pulmonary Embolism Response to Fragmentation, Embolectomy, and Catheter Thrombolysis (PERFECT): Initial Results From a Prospective Multicenter Registry. Chest. 2015;148(3):667-73.</a:t>
            </a:r>
          </a:p>
        </p:txBody>
      </p:sp>
      <p:pic>
        <p:nvPicPr>
          <p:cNvPr id="1026" name="Picture 2" descr="College of Medicine - Tuc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910" y="2337109"/>
            <a:ext cx="6837241" cy="1210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0910" y="5267026"/>
            <a:ext cx="10996590" cy="15665827"/>
          </a:xfrm>
          <a:prstGeom prst="rect">
            <a:avLst/>
          </a:prstGeom>
        </p:spPr>
        <p:txBody>
          <a:bodyPr wrap="square" anchor="ctr">
            <a:spAutoFit/>
          </a:bodyPr>
          <a:lstStyle/>
          <a:p>
            <a:r>
              <a:rPr lang="en-US" sz="4400" dirty="0"/>
              <a:t>CT Pulmonary Angiography (CTPA) and transthoracic echocardiogram (TTE) are the widely accepted imaging modalities for the detection and assessment of Pulmonary Embolism (PE) severity; however, CTPA and TTE have limitations when evaluating Right Ventricular (RV) function. Catheter Directed Therapy (CDT) in the form of thrombectomy/thrombolysis is a novel therapeutic option for patients with large clot burden and right ventricular dysfunction. In order to appropriately select patients who could benefit from CDT and monitor therapeutic outcomes, accurate estimates of RV function is necessary. The purpose of this study was to create an abbreviated cardiac magnetic resonance imaging (CMR) protocol on patients suffering from submassive PE that could be safely performed to accurately assess pulmonary flow, right ventricular size and function.</a:t>
            </a:r>
          </a:p>
          <a:p>
            <a:br>
              <a:rPr lang="en-US" sz="4400" dirty="0"/>
            </a:br>
            <a:endParaRPr lang="en-US" sz="4400" dirty="0"/>
          </a:p>
        </p:txBody>
      </p:sp>
      <p:sp>
        <p:nvSpPr>
          <p:cNvPr id="4" name="Rectangle 3"/>
          <p:cNvSpPr/>
          <p:nvPr/>
        </p:nvSpPr>
        <p:spPr>
          <a:xfrm>
            <a:off x="352780" y="23079456"/>
            <a:ext cx="11016236" cy="738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rPr>
              <a:t>We performed a study testing an abbreviated, non-contrast, CMR protocol with the objective of assessing clinical safety, technical feasibility, and quality of the protocol. The study evaluated patients with acute submassive PE both before and after CDT. Additionally, we performed a qualitative and quantitative analysis of CMR right heart function as well as analysis of pulmonary flow data with comparison of data obtained with TTE both before and after CDT.</a:t>
            </a:r>
          </a:p>
          <a:p>
            <a:br>
              <a:rPr lang="en-US" sz="4400" dirty="0"/>
            </a:br>
            <a:endParaRPr lang="en-US" sz="4400" dirty="0"/>
          </a:p>
        </p:txBody>
      </p:sp>
      <p:sp>
        <p:nvSpPr>
          <p:cNvPr id="22" name="Rectangle 21"/>
          <p:cNvSpPr/>
          <p:nvPr/>
        </p:nvSpPr>
        <p:spPr>
          <a:xfrm>
            <a:off x="36181598" y="16953825"/>
            <a:ext cx="11094720" cy="1358537"/>
          </a:xfrm>
          <a:prstGeom prst="rect">
            <a:avLst/>
          </a:prstGeom>
          <a:solidFill>
            <a:srgbClr val="00336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16530" tIns="58265" rIns="116530" bIns="58265" rtlCol="0" anchor="ctr"/>
          <a:lstStyle/>
          <a:p>
            <a:pPr algn="ctr"/>
            <a:r>
              <a:rPr lang="en-US" sz="4400" b="1" dirty="0"/>
              <a:t>Conclusion</a:t>
            </a:r>
          </a:p>
        </p:txBody>
      </p:sp>
      <p:sp>
        <p:nvSpPr>
          <p:cNvPr id="24" name="Rectangle 23"/>
          <p:cNvSpPr/>
          <p:nvPr/>
        </p:nvSpPr>
        <p:spPr>
          <a:xfrm>
            <a:off x="36161522" y="18867426"/>
            <a:ext cx="11126560" cy="5340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rPr>
              <a:t>An abbreviated CMR protocol on patients suffering from submassive PE can be safely performed to accurately assess pulmonary flow parameters, right ventricular size and function before and after CDT. In addition, the longitudinal data provided by CMR may aid in predicting clinical outcomes of CDT.</a:t>
            </a:r>
          </a:p>
          <a:p>
            <a:br>
              <a:rPr lang="en-US" sz="4400" dirty="0"/>
            </a:br>
            <a:endParaRPr lang="en-US" sz="4400" dirty="0"/>
          </a:p>
        </p:txBody>
      </p:sp>
      <p:sp>
        <p:nvSpPr>
          <p:cNvPr id="34" name="Rectangle 33"/>
          <p:cNvSpPr/>
          <p:nvPr/>
        </p:nvSpPr>
        <p:spPr>
          <a:xfrm>
            <a:off x="25395405" y="14459042"/>
            <a:ext cx="10613656" cy="1762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Key notations: “*” annotates the RV and “◇” the RA.</a:t>
            </a:r>
            <a:endParaRPr lang="en-US" sz="2400" b="1" dirty="0">
              <a:solidFill>
                <a:schemeClr val="tx1"/>
              </a:solidFill>
            </a:endParaRPr>
          </a:p>
          <a:p>
            <a:endParaRPr lang="en-US" sz="2800" b="1" dirty="0">
              <a:solidFill>
                <a:schemeClr val="tx1"/>
              </a:solidFill>
            </a:endParaRPr>
          </a:p>
          <a:p>
            <a:r>
              <a:rPr lang="en-US" sz="2800" b="1" dirty="0">
                <a:solidFill>
                  <a:schemeClr val="tx1"/>
                </a:solidFill>
              </a:rPr>
              <a:t>Figure 1</a:t>
            </a:r>
            <a:r>
              <a:rPr lang="en-US" sz="2800" dirty="0">
                <a:solidFill>
                  <a:schemeClr val="tx1"/>
                </a:solidFill>
              </a:rPr>
              <a:t> . Representative images of TTE 4 chamber cine (A) and CMR four chamber SSFP cine (B). CMR has superior anatomical detail of the RV and RA compared to TTE (B vs. A). CMR short axis stack cine at end diastole from a patient with submassive PE shows a flattened interventricular septum, a result of increased RV pressure (C, white arrow). Panel D shows a CMR 2 chamber SSFP cine designed to evaluate the right heart. </a:t>
            </a:r>
          </a:p>
        </p:txBody>
      </p:sp>
      <p:sp>
        <p:nvSpPr>
          <p:cNvPr id="37" name="Rectangle 36"/>
          <p:cNvSpPr/>
          <p:nvPr/>
        </p:nvSpPr>
        <p:spPr>
          <a:xfrm>
            <a:off x="11620402" y="26410168"/>
            <a:ext cx="15703255" cy="281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solidFill>
              </a:rPr>
              <a:t>Values with the units ml/m2 are indexed to body surface area. Key: "AN" = abnormal, "ED" = End Diastole, "ES" = End Systole, "EF" = Ejection Fraction, "N" = within normal limits, "Pre" = Before CDT, "Post" = following CDT, "TAPSE" = Tricuspid Annular Plane Systolic Excursion,  "↓" = mildly reduced, "↓↓" = moderately reduced, "↓↓↓" = severely reduced, "↑" = mildly increased, "↑↑" = moderately increased, "↑↑↑" = severely increased. *Did not proceed to CDT: no post-CDT values. **paired Student’s T-test, p = 0.016. † paired Student’s T-test, p = 0.41. </a:t>
            </a:r>
          </a:p>
          <a:p>
            <a:endParaRPr lang="en-US" sz="2400" dirty="0">
              <a:solidFill>
                <a:schemeClr val="tx1"/>
              </a:solidFill>
            </a:endParaRPr>
          </a:p>
          <a:p>
            <a:r>
              <a:rPr lang="en-US" sz="2800" b="1" dirty="0">
                <a:solidFill>
                  <a:schemeClr val="tx1"/>
                </a:solidFill>
              </a:rPr>
              <a:t>Table 2. Targeted CMR and transthoracic echocardiogram measures of right ventricular (RV size) and function before and after catheter directed therapy (CDT) </a:t>
            </a:r>
          </a:p>
        </p:txBody>
      </p:sp>
      <p:sp>
        <p:nvSpPr>
          <p:cNvPr id="33" name="Rectangle 32"/>
          <p:cNvSpPr/>
          <p:nvPr/>
        </p:nvSpPr>
        <p:spPr>
          <a:xfrm>
            <a:off x="11622019" y="11908822"/>
            <a:ext cx="13049266" cy="2382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endParaRPr>
          </a:p>
          <a:p>
            <a:endParaRPr lang="en-US" sz="2800" dirty="0">
              <a:solidFill>
                <a:schemeClr val="tx1"/>
              </a:solidFill>
            </a:endParaRPr>
          </a:p>
          <a:p>
            <a:r>
              <a:rPr lang="en-US" sz="2400" dirty="0">
                <a:solidFill>
                  <a:schemeClr val="tx1"/>
                </a:solidFill>
              </a:rPr>
              <a:t>"SSFP" Steady State Free Procession, "HASTE" Half-Fourier Acquisition Single-shot Turbo spin Echo, "EKG" Electrocardiogram, "LH" Left Heart, "SA" Short Axis, "RH" Right Heart, "LA" Long Axis, “TP” Through-Plane, “MPA” Main Pulmonary Artery</a:t>
            </a:r>
            <a:endParaRPr lang="en-US" sz="2400" b="1" dirty="0">
              <a:solidFill>
                <a:schemeClr val="tx1"/>
              </a:solidFill>
            </a:endParaRPr>
          </a:p>
          <a:p>
            <a:endParaRPr lang="en-US" sz="2800" b="1" dirty="0">
              <a:solidFill>
                <a:schemeClr val="tx1"/>
              </a:solidFill>
            </a:endParaRPr>
          </a:p>
          <a:p>
            <a:r>
              <a:rPr lang="en-US" sz="2800" b="1" dirty="0">
                <a:solidFill>
                  <a:schemeClr val="tx1"/>
                </a:solidFill>
              </a:rPr>
              <a:t>Table 1. Summary of Abbreviated Non-contrast enhanced Cardiac MRI.</a:t>
            </a:r>
          </a:p>
          <a:p>
            <a:r>
              <a:rPr lang="en-US" sz="2800" dirty="0">
                <a:solidFill>
                  <a:schemeClr val="tx1"/>
                </a:solidFill>
              </a:rPr>
              <a:t>The CMR protocol utilizes 13 EKG-gated pulse sequences.  The initial three sequences are for localization of the cardiac anatomy with performance of both SSFP and HASTE sequences for bright blood and dark blood imaging, respectively. The subsequent group of EKG-gated cine SSFP images are performed for visualization of the heart in routine long and short-axis views. The short-axis cine SSFP images are acquired as a stack covering both ventricles from base to apex to allow for post-processing quantification of ventricular volume and function.  Through-plane phase contrast sequences are performed perpendicular to long axis of both the aortic root and proximal main pulmonary artery for flow quantification.  Axial SSFP images through the thorax are acquired to evaluate pulmonary artery clot burden.</a:t>
            </a:r>
            <a:r>
              <a:rPr lang="en-US" sz="3600" dirty="0">
                <a:solidFill>
                  <a:schemeClr val="tx1"/>
                </a:solidFill>
              </a:rPr>
              <a:t> </a:t>
            </a:r>
          </a:p>
        </p:txBody>
      </p:sp>
      <p:pic>
        <p:nvPicPr>
          <p:cNvPr id="9" name="Picture 8" descr="A screenshot of a cell phone&#10;&#10;Description automatically generated">
            <a:extLst>
              <a:ext uri="{FF2B5EF4-FFF2-40B4-BE49-F238E27FC236}">
                <a16:creationId xmlns:a16="http://schemas.microsoft.com/office/drawing/2014/main" id="{ACC7C2A9-EA9A-E54C-B6A4-8D4B669479A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673949" y="19382796"/>
            <a:ext cx="15587314" cy="710187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F0C4031E-8EC9-FC46-AB60-9B6545394B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673948" y="5267026"/>
            <a:ext cx="13049266" cy="7447630"/>
          </a:xfrm>
          <a:prstGeom prst="rect">
            <a:avLst/>
          </a:prstGeom>
        </p:spPr>
      </p:pic>
      <p:pic>
        <p:nvPicPr>
          <p:cNvPr id="25" name="Picture 24" descr="A close up of a map&#10;&#10;Description automatically generated">
            <a:extLst>
              <a:ext uri="{FF2B5EF4-FFF2-40B4-BE49-F238E27FC236}">
                <a16:creationId xmlns:a16="http://schemas.microsoft.com/office/drawing/2014/main" id="{CA65E277-FD20-E14C-AC3F-D472E170B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236672" y="19340367"/>
            <a:ext cx="7242048" cy="6884625"/>
          </a:xfrm>
          <a:prstGeom prst="rect">
            <a:avLst/>
          </a:prstGeom>
        </p:spPr>
      </p:pic>
      <p:sp>
        <p:nvSpPr>
          <p:cNvPr id="30" name="Rectangle 29">
            <a:extLst>
              <a:ext uri="{FF2B5EF4-FFF2-40B4-BE49-F238E27FC236}">
                <a16:creationId xmlns:a16="http://schemas.microsoft.com/office/drawing/2014/main" id="{504CB003-0C11-CB4F-86AC-4A3F6683FCBF}"/>
              </a:ext>
            </a:extLst>
          </p:cNvPr>
          <p:cNvSpPr/>
          <p:nvPr/>
        </p:nvSpPr>
        <p:spPr>
          <a:xfrm>
            <a:off x="27944064" y="26009723"/>
            <a:ext cx="7875528" cy="281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endParaRPr>
          </a:p>
          <a:p>
            <a:r>
              <a:rPr lang="en-US" sz="2800" b="1" dirty="0">
                <a:solidFill>
                  <a:schemeClr val="tx1"/>
                </a:solidFill>
              </a:rPr>
              <a:t>Figure  2. Main Pulmonary Artery Flow Data.</a:t>
            </a:r>
          </a:p>
          <a:p>
            <a:r>
              <a:rPr lang="en-US" sz="2800" dirty="0">
                <a:solidFill>
                  <a:schemeClr val="tx1"/>
                </a:solidFill>
              </a:rPr>
              <a:t>Main pulmonary artery flow data from patients 1,2,4,5 (rows) with sub massive pulmonary embolism derived from velocity-encoded </a:t>
            </a:r>
            <a:r>
              <a:rPr lang="en-US" sz="2800" dirty="0" err="1">
                <a:solidFill>
                  <a:schemeClr val="tx1"/>
                </a:solidFill>
              </a:rPr>
              <a:t>cMR</a:t>
            </a:r>
            <a:r>
              <a:rPr lang="en-US" sz="2800" dirty="0">
                <a:solidFill>
                  <a:schemeClr val="tx1"/>
                </a:solidFill>
              </a:rPr>
              <a:t> sequences both pre-CDT (blue lines) and post-CDT (orange lines). Net flows (left column) and mean flow plots versus points across the R-R interval. Note the late-systolic “notch” in the pre-CDT waveform; not present on the post-CDT waveform. </a:t>
            </a:r>
          </a:p>
        </p:txBody>
      </p:sp>
      <p:pic>
        <p:nvPicPr>
          <p:cNvPr id="27" name="Picture 26" descr="A picture containing photo, different, posing, white&#10;&#10;Description automatically generated">
            <a:extLst>
              <a:ext uri="{FF2B5EF4-FFF2-40B4-BE49-F238E27FC236}">
                <a16:creationId xmlns:a16="http://schemas.microsoft.com/office/drawing/2014/main" id="{BB6E5C6D-3E15-5348-96FA-902C873A2AA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5603201" y="5361145"/>
            <a:ext cx="10021824" cy="8802771"/>
          </a:xfrm>
          <a:prstGeom prst="rect">
            <a:avLst/>
          </a:prstGeom>
        </p:spPr>
      </p:pic>
    </p:spTree>
    <p:extLst>
      <p:ext uri="{BB962C8B-B14F-4D97-AF65-F5344CB8AC3E}">
        <p14:creationId xmlns:p14="http://schemas.microsoft.com/office/powerpoint/2010/main" val="11647461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UA Copper Custom">
      <a:dk1>
        <a:sysClr val="windowText" lastClr="000000"/>
      </a:dk1>
      <a:lt1>
        <a:sysClr val="window" lastClr="FFFFFF"/>
      </a:lt1>
      <a:dk2>
        <a:srgbClr val="3F3F3F"/>
      </a:dk2>
      <a:lt2>
        <a:srgbClr val="ECE9C6"/>
      </a:lt2>
      <a:accent1>
        <a:srgbClr val="C80033"/>
      </a:accent1>
      <a:accent2>
        <a:srgbClr val="92D050"/>
      </a:accent2>
      <a:accent3>
        <a:srgbClr val="003366"/>
      </a:accent3>
      <a:accent4>
        <a:srgbClr val="CC9900"/>
      </a:accent4>
      <a:accent5>
        <a:srgbClr val="972109"/>
      </a:accent5>
      <a:accent6>
        <a:srgbClr val="7BA0A5"/>
      </a:accent6>
      <a:hlink>
        <a:srgbClr val="C80033"/>
      </a:hlink>
      <a:folHlink>
        <a:srgbClr val="B2B2B2"/>
      </a:folHlink>
    </a:clrScheme>
    <a:fontScheme name="UACOM-KSE">
      <a:majorFont>
        <a:latin typeface="Cambria"/>
        <a:ea typeface=""/>
        <a:cs typeface=""/>
      </a:majorFont>
      <a:minorFont>
        <a:latin typeface="Calibri"/>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Poster-Template" id="{7A9CD7C7-FEFA-442C-9FE5-EEDB4FED04C9}" vid="{E1408174-FD38-44A7-8560-436CD2A028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10945</TotalTime>
  <Words>1317</Words>
  <Application>Microsoft Macintosh PowerPoint</Application>
  <PresentationFormat>Custom</PresentationFormat>
  <Paragraphs>41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Clarity</vt:lpstr>
      <vt:lpstr>PowerPoint Presentation</vt:lpstr>
    </vt:vector>
  </TitlesOfParts>
  <Company>College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Spear Ellinwood</dc:creator>
  <cp:lastModifiedBy>Khan, Abdul Sami - (askhan)</cp:lastModifiedBy>
  <cp:revision>88</cp:revision>
  <dcterms:created xsi:type="dcterms:W3CDTF">2015-04-15T23:41:22Z</dcterms:created>
  <dcterms:modified xsi:type="dcterms:W3CDTF">2020-04-30T00:25:56Z</dcterms:modified>
</cp:coreProperties>
</file>